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  <p:sldMasterId id="2147483768" r:id="rId3"/>
  </p:sldMasterIdLst>
  <p:notesMasterIdLst>
    <p:notesMasterId r:id="rId17"/>
  </p:notesMasterIdLst>
  <p:handoutMasterIdLst>
    <p:handoutMasterId r:id="rId18"/>
  </p:handoutMasterIdLst>
  <p:sldIdLst>
    <p:sldId id="256" r:id="rId4"/>
    <p:sldId id="299" r:id="rId5"/>
    <p:sldId id="302" r:id="rId6"/>
    <p:sldId id="283" r:id="rId7"/>
    <p:sldId id="308" r:id="rId8"/>
    <p:sldId id="307" r:id="rId9"/>
    <p:sldId id="304" r:id="rId10"/>
    <p:sldId id="306" r:id="rId11"/>
    <p:sldId id="309" r:id="rId12"/>
    <p:sldId id="310" r:id="rId13"/>
    <p:sldId id="300" r:id="rId14"/>
    <p:sldId id="277" r:id="rId15"/>
    <p:sldId id="270" r:id="rId16"/>
  </p:sldIdLst>
  <p:sldSz cx="9144000" cy="5143500" type="screen16x9"/>
  <p:notesSz cx="6858000" cy="9144000"/>
  <p:defaultTextStyle>
    <a:defPPr>
      <a:defRPr lang="ru-RU"/>
    </a:defPPr>
    <a:lvl1pPr marL="0" algn="l" defTabSz="913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86" algn="l" defTabSz="913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95" algn="l" defTabSz="913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88" algn="l" defTabSz="913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989" algn="l" defTabSz="913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974" algn="l" defTabSz="913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960" algn="l" defTabSz="913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960" algn="l" defTabSz="913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954" algn="l" defTabSz="913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1B8"/>
    <a:srgbClr val="8FD05E"/>
    <a:srgbClr val="6BC620"/>
    <a:srgbClr val="ADEA7A"/>
    <a:srgbClr val="385C88"/>
    <a:srgbClr val="4774AB"/>
    <a:srgbClr val="3371AF"/>
    <a:srgbClr val="46679C"/>
    <a:srgbClr val="6988BB"/>
    <a:srgbClr val="BDC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7" autoAdjust="0"/>
    <p:restoredTop sz="94660" autoAdjust="0"/>
  </p:normalViewPr>
  <p:slideViewPr>
    <p:cSldViewPr>
      <p:cViewPr varScale="1">
        <p:scale>
          <a:sx n="103" d="100"/>
          <a:sy n="103" d="100"/>
        </p:scale>
        <p:origin x="846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Лист1!$A$2:$A$7</cx:f>
        <cx:lvl ptCount="6">
          <cx:pt idx="0">Электронная образовательная среда вуза</cx:pt>
          <cx:pt idx="1">Zoom</cx:pt>
          <cx:pt idx="2">Skype</cx:pt>
          <cx:pt idx="3">Google Classroom</cx:pt>
          <cx:pt idx="4">Discord</cx:pt>
          <cx:pt idx="5">YouTube</cx:pt>
        </cx:lvl>
      </cx:strDim>
      <cx:numDim type="size">
        <cx:f>Лист1!$B$2:$B$7</cx:f>
        <cx:lvl ptCount="6" formatCode="General">
          <cx:pt idx="0">0.54000000000000004</cx:pt>
          <cx:pt idx="1">0.14999999999999999</cx:pt>
          <cx:pt idx="2">0.02</cx:pt>
          <cx:pt idx="3">0.040000000000000001</cx:pt>
          <cx:pt idx="4">0.040000000000000001</cx:pt>
          <cx:pt idx="5">0.01</cx:pt>
        </cx:lvl>
      </cx:numDim>
    </cx:data>
  </cx:chartData>
  <cx:chart>
    <cx:plotArea>
      <cx:plotAreaRegion>
        <cx:series layoutId="sunburst" uniqueId="{0B34B9AD-3565-44D6-98BC-D5034E051F10}">
          <cx:tx>
            <cx:txData>
              <cx:f>Лист1!$B$1</cx:f>
              <cx:v>Продажи</cx:v>
            </cx:txData>
          </cx:tx>
          <cx:dataLabels pos="ctr">
            <cx:visibility seriesName="0" categoryName="0" value="0"/>
          </cx:dataLabels>
          <cx:dataId val="0"/>
        </cx:series>
      </cx:plotAreaRegion>
    </cx:plotArea>
    <cx:legend pos="b" align="ctr" overlay="0">
      <cx:txPr>
        <a:bodyPr spcFirstLastPara="1" vertOverflow="ellipsis" wrap="square" lIns="0" tIns="0" rIns="0" bIns="0" anchor="ctr" anchorCtr="1"/>
        <a:lstStyle/>
        <a:p>
          <a:pPr>
            <a:defRPr sz="800"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defRPr>
          </a:pPr>
          <a:endParaRPr lang="ru-RU" sz="800">
            <a:latin typeface="Arial Black" panose="020B0A04020102020204" pitchFamily="34" charset="0"/>
          </a:endParaRPr>
        </a:p>
      </cx:txPr>
    </cx:legend>
  </cx:chart>
</cx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курс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198746624524713E-3"/>
                  <c:y val="-1.3951744978799939E-2"/>
                </c:manualLayout>
              </c:layout>
              <c:tx>
                <c:rich>
                  <a:bodyPr/>
                  <a:lstStyle/>
                  <a:p>
                    <a:pPr>
                      <a:defRPr sz="1050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050" b="0" i="0" u="none" strike="noStrike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&gt; </a:t>
                    </a:r>
                    <a:r>
                      <a:rPr lang="ru-RU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r>
                      <a: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000</a:t>
                    </a:r>
                    <a:br>
                      <a: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студ.</a:t>
                    </a:r>
                    <a:endParaRPr lang="ru-RU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0E6-45C0-9431-A52DB5B1604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796553217442961E-2"/>
                  <c:y val="-1.0826773816068103E-2"/>
                </c:manualLayout>
              </c:layout>
              <c:tx>
                <c:rich>
                  <a:bodyPr/>
                  <a:lstStyle/>
                  <a:p>
                    <a:pPr>
                      <a:defRPr sz="1050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050" b="0" i="0" u="none" strike="noStrike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&gt; </a:t>
                    </a:r>
                    <a:r>
                      <a:rPr lang="ru-RU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</a:t>
                    </a:r>
                    <a:r>
                      <a: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000</a:t>
                    </a:r>
                    <a:br>
                      <a: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студ.</a:t>
                    </a:r>
                    <a:endParaRPr lang="ru-RU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0E6-45C0-9431-A52DB5B1604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4194046466492316E-2"/>
                  <c:y val="-6.2500000000000003E-3"/>
                </c:manualLayout>
              </c:layout>
              <c:tx>
                <c:rich>
                  <a:bodyPr/>
                  <a:lstStyle/>
                  <a:p>
                    <a:pPr>
                      <a:defRPr sz="1050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050" b="0" i="0" u="none" strike="noStrike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&gt; </a:t>
                    </a:r>
                    <a:r>
                      <a:rPr lang="ru-RU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</a:t>
                    </a:r>
                    <a:r>
                      <a: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500</a:t>
                    </a:r>
                    <a:br>
                      <a: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студ.</a:t>
                    </a:r>
                    <a:endParaRPr lang="ru-RU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0E6-45C0-9431-A52DB5B1604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9389659652328883E-2"/>
                  <c:y val="-5.5806979915199754E-3"/>
                </c:manualLayout>
              </c:layout>
              <c:tx>
                <c:rich>
                  <a:bodyPr/>
                  <a:lstStyle/>
                  <a:p>
                    <a:pPr>
                      <a:defRPr sz="1050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050" b="0" i="0" u="none" strike="noStrike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≈ 8</a:t>
                    </a:r>
                    <a:r>
                      <a: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000</a:t>
                    </a:r>
                    <a:br>
                      <a: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студ.</a:t>
                    </a:r>
                    <a:endParaRPr lang="ru-RU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0E6-45C0-9431-A52DB5B1604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1 сентября</c:v>
                </c:pt>
                <c:pt idx="1">
                  <c:v>7 сентября</c:v>
                </c:pt>
                <c:pt idx="2">
                  <c:v>14 сентября</c:v>
                </c:pt>
                <c:pt idx="3">
                  <c:v>1 октября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7</c:v>
                </c:pt>
                <c:pt idx="2">
                  <c:v>14</c:v>
                </c:pt>
                <c:pt idx="3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96-43FD-8193-71EDA46F80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2-3 курс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 сентября</c:v>
                </c:pt>
                <c:pt idx="1">
                  <c:v>7 сентября</c:v>
                </c:pt>
                <c:pt idx="2">
                  <c:v>14 сентября</c:v>
                </c:pt>
                <c:pt idx="3">
                  <c:v>1 октября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296-43FD-8193-71EDA46F80B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4-5 курс, магистратура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 сентября</c:v>
                </c:pt>
                <c:pt idx="1">
                  <c:v>7 сентября</c:v>
                </c:pt>
                <c:pt idx="2">
                  <c:v>14 сентября</c:v>
                </c:pt>
                <c:pt idx="3">
                  <c:v>1 октября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14</c:v>
                </c:pt>
                <c:pt idx="3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296-43FD-8193-71EDA46F80B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Аспирантура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 сентября</c:v>
                </c:pt>
                <c:pt idx="1">
                  <c:v>7 сентября</c:v>
                </c:pt>
                <c:pt idx="2">
                  <c:v>14 сентября</c:v>
                </c:pt>
                <c:pt idx="3">
                  <c:v>1 октября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296-43FD-8193-71EDA46F80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6024536"/>
        <c:axId val="186018264"/>
      </c:barChart>
      <c:catAx>
        <c:axId val="18602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186018264"/>
        <c:crosses val="autoZero"/>
        <c:auto val="1"/>
        <c:lblAlgn val="ctr"/>
        <c:lblOffset val="100"/>
        <c:noMultiLvlLbl val="0"/>
      </c:catAx>
      <c:valAx>
        <c:axId val="1860182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86024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132819709374508E-3"/>
          <c:y val="0.93253331610787182"/>
          <c:w val="0.98217374940199387"/>
          <c:h val="6.18859859006081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50000"/>
            </a:schemeClr>
          </a:solidFill>
          <a:latin typeface="Arial Black" panose="020B0A04020102020204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5">
  <cs:axisTitle>
    <cs:lnRef idx="0"/>
    <cs:fillRef idx="0"/>
    <cs:effectRef idx="0"/>
    <cs:fontRef idx="minor">
      <a:schemeClr val="tx2"/>
    </cs:fontRef>
    <cs:defRPr sz="1197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31" kern="1200"/>
    <cs:bodyPr lIns="38100" tIns="19050" rIns="38100" bIns="19050">
      <a:spAutoFit/>
    </cs:bodyPr>
  </cs:dataLabel>
  <cs:dataLabelCallout>
    <cs:lnRef idx="0"/>
    <cs:fillRef idx="0"/>
    <cs:effectRef idx="0"/>
    <cs:fontRef idx="minor">
      <a:schemeClr val="tx2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2"/>
    </cs:fontRef>
    <cs:spPr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  <a:ln w="9525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2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2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2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2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2"/>
    </cs:fontRef>
  </cs:dropLine>
  <cs:errorBar>
    <cs:lnRef idx="0"/>
    <cs:fillRef idx="0"/>
    <cs:effectRef idx="0"/>
    <cs:fontRef idx="minor">
      <a:schemeClr val="tx2"/>
    </cs:fontRef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</cs:hiLoLine>
  <cs:leaderLine>
    <cs:lnRef idx="0"/>
    <cs:fillRef idx="0"/>
    <cs:effectRef idx="0"/>
    <cs:fontRef idx="minor">
      <a:schemeClr val="tx2"/>
    </cs:fontRef>
  </cs:leaderLine>
  <cs:legend>
    <cs:lnRef idx="0"/>
    <cs:fillRef idx="0"/>
    <cs:effectRef idx="0"/>
    <cs:fontRef idx="minor">
      <a:schemeClr val="tx2"/>
    </cs:fontRef>
    <cs:defRPr sz="1197" kern="1200"/>
    <cs:bodyPr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2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2"/>
    </cs:fontRef>
    <cs:defRPr sz="2128" b="1" kern="1200"/>
    <cs:bodyPr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2"/>
    </cs:fontRef>
    <cs:defRPr sz="1197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64B61-B041-45F2-B82E-2B7C0228CC55}" type="doc">
      <dgm:prSet loTypeId="urn:microsoft.com/office/officeart/2005/8/layout/hList7#1" loCatId="process" qsTypeId="urn:microsoft.com/office/officeart/2005/8/quickstyle/simple1" qsCatId="simple" csTypeId="urn:microsoft.com/office/officeart/2005/8/colors/accent1_4" csCatId="accent1" phldr="1"/>
      <dgm:spPr/>
    </dgm:pt>
    <dgm:pt modelId="{240B471F-D62B-4358-9A98-0CD4D2808E89}">
      <dgm:prSet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собственной онлайн-платформы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bolid.bstu.ru</a:t>
          </a: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b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для использования онлайн-курсов в обучении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2D12D7-8EB5-409E-8192-EE8EF57A165C}" type="parTrans" cxnId="{D99F4D67-D1BF-4642-B8A7-3A71D2091B8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32AE64-EB5E-4827-AD7A-198A5C904C2E}" type="sibTrans" cxnId="{D99F4D67-D1BF-4642-B8A7-3A71D2091B8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49899-05BA-4292-84C3-EA311AEFBCAF}">
      <dgm:prSet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Разработка и подготовка до 100 онлайн-курсов </a:t>
          </a:r>
          <a:b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по дисциплинам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D3C26A-436E-453F-AD3F-CC68425F5D49}" type="parTrans" cxnId="{5271283A-AEDA-415D-9E52-4E35D4A1688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000B37-29C2-4CD3-8BFE-C89A6C453249}" type="sibTrans" cxnId="{5271283A-AEDA-415D-9E52-4E35D4A1688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D90F63-0324-4752-A6C3-B879D1EB3D2D}">
      <dgm:prSet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Переход на обучение </a:t>
          </a:r>
          <a:b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по 93 направлениям подготовки, </a:t>
          </a:r>
          <a:b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680 дисциплинам </a:t>
          </a:r>
          <a:b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в  </a:t>
          </a:r>
          <a:r>
            <a:rPr lang="ru-RU" dirty="0" err="1" smtClean="0">
              <a:latin typeface="Arial" panose="020B0604020202020204" pitchFamily="34" charset="0"/>
              <a:cs typeface="Arial" panose="020B0604020202020204" pitchFamily="34" charset="0"/>
            </a:rPr>
            <a:t>онлайн-режиме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0991E4-ACB5-4CD0-B623-18732D002E4B}" type="parTrans" cxnId="{EA2BFC26-F9CC-42F6-8801-920CB179A6D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B786AD-0B66-4419-8400-DEC6D029AAFE}" type="sibTrans" cxnId="{EA2BFC26-F9CC-42F6-8801-920CB179A6D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A8367F-2187-4CD5-A4B1-053DAD1D3E20}" type="pres">
      <dgm:prSet presAssocID="{7A964B61-B041-45F2-B82E-2B7C0228CC55}" presName="Name0" presStyleCnt="0">
        <dgm:presLayoutVars>
          <dgm:dir/>
          <dgm:resizeHandles val="exact"/>
        </dgm:presLayoutVars>
      </dgm:prSet>
      <dgm:spPr/>
    </dgm:pt>
    <dgm:pt modelId="{4EEBB03E-63CA-48F5-A53F-C866B1AA0853}" type="pres">
      <dgm:prSet presAssocID="{7A964B61-B041-45F2-B82E-2B7C0228CC55}" presName="fgShape" presStyleLbl="fgShp" presStyleIdx="0" presStyleCnt="1" custFlipVert="0" custFlipHor="0" custScaleX="1365" custScaleY="18019" custLinFactNeighborX="676" custLinFactNeighborY="97229"/>
      <dgm:spPr/>
    </dgm:pt>
    <dgm:pt modelId="{B18A88BB-C362-4499-A111-A0F05E10D2EE}" type="pres">
      <dgm:prSet presAssocID="{7A964B61-B041-45F2-B82E-2B7C0228CC55}" presName="linComp" presStyleCnt="0"/>
      <dgm:spPr/>
    </dgm:pt>
    <dgm:pt modelId="{883422E3-A1CD-4DF0-BADE-E7E1789F6CE7}" type="pres">
      <dgm:prSet presAssocID="{240B471F-D62B-4358-9A98-0CD4D2808E89}" presName="compNode" presStyleCnt="0"/>
      <dgm:spPr/>
    </dgm:pt>
    <dgm:pt modelId="{3F19A0A5-F9C3-46FD-A9CA-4F11D91D13D5}" type="pres">
      <dgm:prSet presAssocID="{240B471F-D62B-4358-9A98-0CD4D2808E89}" presName="bkgdShape" presStyleLbl="node1" presStyleIdx="0" presStyleCnt="3"/>
      <dgm:spPr/>
      <dgm:t>
        <a:bodyPr/>
        <a:lstStyle/>
        <a:p>
          <a:endParaRPr lang="ru-RU"/>
        </a:p>
      </dgm:t>
    </dgm:pt>
    <dgm:pt modelId="{E685F190-6531-447F-86C5-DCBD40D76847}" type="pres">
      <dgm:prSet presAssocID="{240B471F-D62B-4358-9A98-0CD4D2808E8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D4C1D-767C-4DE4-9BF4-247A0255FF77}" type="pres">
      <dgm:prSet presAssocID="{240B471F-D62B-4358-9A98-0CD4D2808E89}" presName="invisiNode" presStyleLbl="node1" presStyleIdx="0" presStyleCnt="3"/>
      <dgm:spPr/>
    </dgm:pt>
    <dgm:pt modelId="{256733A1-98C4-43BF-86C0-F5A820AAD61D}" type="pres">
      <dgm:prSet presAssocID="{240B471F-D62B-4358-9A98-0CD4D2808E89}" presName="imagNode" presStyleLbl="fgImgPlace1" presStyleIdx="0" presStyleCnt="3" custScaleX="125598" custScaleY="11625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4B7D28C-3F6E-4081-9B0F-54A1E9327FDE}" type="pres">
      <dgm:prSet presAssocID="{9532AE64-EB5E-4827-AD7A-198A5C904C2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BFA73E-0319-4F2A-8761-ED4412A76712}" type="pres">
      <dgm:prSet presAssocID="{7BF49899-05BA-4292-84C3-EA311AEFBCAF}" presName="compNode" presStyleCnt="0"/>
      <dgm:spPr/>
    </dgm:pt>
    <dgm:pt modelId="{0CF6023F-DAA5-4C63-8894-A255329CAF71}" type="pres">
      <dgm:prSet presAssocID="{7BF49899-05BA-4292-84C3-EA311AEFBCAF}" presName="bkgdShape" presStyleLbl="node1" presStyleIdx="1" presStyleCnt="3"/>
      <dgm:spPr/>
      <dgm:t>
        <a:bodyPr/>
        <a:lstStyle/>
        <a:p>
          <a:endParaRPr lang="ru-RU"/>
        </a:p>
      </dgm:t>
    </dgm:pt>
    <dgm:pt modelId="{77EEF836-7840-4854-8830-C16E0C814F7E}" type="pres">
      <dgm:prSet presAssocID="{7BF49899-05BA-4292-84C3-EA311AEFBCA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F7864-22EB-4C01-88E3-465FB63C3CF8}" type="pres">
      <dgm:prSet presAssocID="{7BF49899-05BA-4292-84C3-EA311AEFBCAF}" presName="invisiNode" presStyleLbl="node1" presStyleIdx="1" presStyleCnt="3"/>
      <dgm:spPr/>
    </dgm:pt>
    <dgm:pt modelId="{284ECDD7-639E-470B-9465-EB98D5E5D7A7}" type="pres">
      <dgm:prSet presAssocID="{7BF49899-05BA-4292-84C3-EA311AEFBCAF}" presName="imagNode" presStyleLbl="fgImgPlace1" presStyleIdx="1" presStyleCnt="3" custScaleX="118610" custScaleY="11625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505EAB00-1CEA-47BE-9CF9-7AFC1B6ABD86}" type="pres">
      <dgm:prSet presAssocID="{81000B37-29C2-4CD3-8BFE-C89A6C45324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E8582A2-4930-45D5-B232-7B3DE0D2C885}" type="pres">
      <dgm:prSet presAssocID="{C1D90F63-0324-4752-A6C3-B879D1EB3D2D}" presName="compNode" presStyleCnt="0"/>
      <dgm:spPr/>
    </dgm:pt>
    <dgm:pt modelId="{3DDBBD24-E09B-49EF-8E11-13B02E58AAB1}" type="pres">
      <dgm:prSet presAssocID="{C1D90F63-0324-4752-A6C3-B879D1EB3D2D}" presName="bkgdShape" presStyleLbl="node1" presStyleIdx="2" presStyleCnt="3"/>
      <dgm:spPr/>
      <dgm:t>
        <a:bodyPr/>
        <a:lstStyle/>
        <a:p>
          <a:endParaRPr lang="ru-RU"/>
        </a:p>
      </dgm:t>
    </dgm:pt>
    <dgm:pt modelId="{B06C90BF-0C6A-45BF-8755-28134BCBC3D1}" type="pres">
      <dgm:prSet presAssocID="{C1D90F63-0324-4752-A6C3-B879D1EB3D2D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3E348-6B14-41DF-A1B0-8713CF578E83}" type="pres">
      <dgm:prSet presAssocID="{C1D90F63-0324-4752-A6C3-B879D1EB3D2D}" presName="invisiNode" presStyleLbl="node1" presStyleIdx="2" presStyleCnt="3"/>
      <dgm:spPr/>
    </dgm:pt>
    <dgm:pt modelId="{9E358A02-25C5-4442-AD1A-E22686DE50FD}" type="pres">
      <dgm:prSet presAssocID="{C1D90F63-0324-4752-A6C3-B879D1EB3D2D}" presName="imagNode" presStyleLbl="fgImgPlace1" presStyleIdx="2" presStyleCnt="3" custScaleX="124963" custScaleY="11625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689E962-FC1C-47F5-94A2-7B8FC6F2230F}" type="presOf" srcId="{7BF49899-05BA-4292-84C3-EA311AEFBCAF}" destId="{77EEF836-7840-4854-8830-C16E0C814F7E}" srcOrd="1" destOrd="0" presId="urn:microsoft.com/office/officeart/2005/8/layout/hList7#1"/>
    <dgm:cxn modelId="{D99F4D67-D1BF-4642-B8A7-3A71D2091B8B}" srcId="{7A964B61-B041-45F2-B82E-2B7C0228CC55}" destId="{240B471F-D62B-4358-9A98-0CD4D2808E89}" srcOrd="0" destOrd="0" parTransId="{5E2D12D7-8EB5-409E-8192-EE8EF57A165C}" sibTransId="{9532AE64-EB5E-4827-AD7A-198A5C904C2E}"/>
    <dgm:cxn modelId="{B0FD3629-9B82-4849-A131-E0B9CF59AFD3}" type="presOf" srcId="{240B471F-D62B-4358-9A98-0CD4D2808E89}" destId="{E685F190-6531-447F-86C5-DCBD40D76847}" srcOrd="1" destOrd="0" presId="urn:microsoft.com/office/officeart/2005/8/layout/hList7#1"/>
    <dgm:cxn modelId="{72B648DA-BCED-4B82-ABEF-DBA52ECE5FE6}" type="presOf" srcId="{7BF49899-05BA-4292-84C3-EA311AEFBCAF}" destId="{0CF6023F-DAA5-4C63-8894-A255329CAF71}" srcOrd="0" destOrd="0" presId="urn:microsoft.com/office/officeart/2005/8/layout/hList7#1"/>
    <dgm:cxn modelId="{423D7DA7-6C1B-4A1B-BA9D-04C45BF740A4}" type="presOf" srcId="{C1D90F63-0324-4752-A6C3-B879D1EB3D2D}" destId="{3DDBBD24-E09B-49EF-8E11-13B02E58AAB1}" srcOrd="0" destOrd="0" presId="urn:microsoft.com/office/officeart/2005/8/layout/hList7#1"/>
    <dgm:cxn modelId="{FB8E878D-0C0A-491D-895E-E2A1F03159AB}" type="presOf" srcId="{7A964B61-B041-45F2-B82E-2B7C0228CC55}" destId="{49A8367F-2187-4CD5-A4B1-053DAD1D3E20}" srcOrd="0" destOrd="0" presId="urn:microsoft.com/office/officeart/2005/8/layout/hList7#1"/>
    <dgm:cxn modelId="{F714E40B-9289-4DAB-9621-5153DC8CC4B6}" type="presOf" srcId="{81000B37-29C2-4CD3-8BFE-C89A6C453249}" destId="{505EAB00-1CEA-47BE-9CF9-7AFC1B6ABD86}" srcOrd="0" destOrd="0" presId="urn:microsoft.com/office/officeart/2005/8/layout/hList7#1"/>
    <dgm:cxn modelId="{D9223D71-51A8-431C-A68B-6FE1E2ECF8D5}" type="presOf" srcId="{240B471F-D62B-4358-9A98-0CD4D2808E89}" destId="{3F19A0A5-F9C3-46FD-A9CA-4F11D91D13D5}" srcOrd="0" destOrd="0" presId="urn:microsoft.com/office/officeart/2005/8/layout/hList7#1"/>
    <dgm:cxn modelId="{EA2BFC26-F9CC-42F6-8801-920CB179A6D0}" srcId="{7A964B61-B041-45F2-B82E-2B7C0228CC55}" destId="{C1D90F63-0324-4752-A6C3-B879D1EB3D2D}" srcOrd="2" destOrd="0" parTransId="{560991E4-ACB5-4CD0-B623-18732D002E4B}" sibTransId="{85B786AD-0B66-4419-8400-DEC6D029AAFE}"/>
    <dgm:cxn modelId="{048B372E-2E10-405E-9EFB-5D2835CC1387}" type="presOf" srcId="{9532AE64-EB5E-4827-AD7A-198A5C904C2E}" destId="{34B7D28C-3F6E-4081-9B0F-54A1E9327FDE}" srcOrd="0" destOrd="0" presId="urn:microsoft.com/office/officeart/2005/8/layout/hList7#1"/>
    <dgm:cxn modelId="{5271283A-AEDA-415D-9E52-4E35D4A16889}" srcId="{7A964B61-B041-45F2-B82E-2B7C0228CC55}" destId="{7BF49899-05BA-4292-84C3-EA311AEFBCAF}" srcOrd="1" destOrd="0" parTransId="{74D3C26A-436E-453F-AD3F-CC68425F5D49}" sibTransId="{81000B37-29C2-4CD3-8BFE-C89A6C453249}"/>
    <dgm:cxn modelId="{B91156A2-2E9A-47ED-AF6C-4AD8B067A0F6}" type="presOf" srcId="{C1D90F63-0324-4752-A6C3-B879D1EB3D2D}" destId="{B06C90BF-0C6A-45BF-8755-28134BCBC3D1}" srcOrd="1" destOrd="0" presId="urn:microsoft.com/office/officeart/2005/8/layout/hList7#1"/>
    <dgm:cxn modelId="{0F1A2EBB-FB54-422E-9CA4-54EB4F21AD12}" type="presParOf" srcId="{49A8367F-2187-4CD5-A4B1-053DAD1D3E20}" destId="{4EEBB03E-63CA-48F5-A53F-C866B1AA0853}" srcOrd="0" destOrd="0" presId="urn:microsoft.com/office/officeart/2005/8/layout/hList7#1"/>
    <dgm:cxn modelId="{6123F50F-8445-4149-9131-894AA8E85571}" type="presParOf" srcId="{49A8367F-2187-4CD5-A4B1-053DAD1D3E20}" destId="{B18A88BB-C362-4499-A111-A0F05E10D2EE}" srcOrd="1" destOrd="0" presId="urn:microsoft.com/office/officeart/2005/8/layout/hList7#1"/>
    <dgm:cxn modelId="{D3C4C7E3-BB4D-48FB-A02C-1C96CA2D8AE0}" type="presParOf" srcId="{B18A88BB-C362-4499-A111-A0F05E10D2EE}" destId="{883422E3-A1CD-4DF0-BADE-E7E1789F6CE7}" srcOrd="0" destOrd="0" presId="urn:microsoft.com/office/officeart/2005/8/layout/hList7#1"/>
    <dgm:cxn modelId="{28CFCC0B-8E7E-42B5-9297-8F0879B91102}" type="presParOf" srcId="{883422E3-A1CD-4DF0-BADE-E7E1789F6CE7}" destId="{3F19A0A5-F9C3-46FD-A9CA-4F11D91D13D5}" srcOrd="0" destOrd="0" presId="urn:microsoft.com/office/officeart/2005/8/layout/hList7#1"/>
    <dgm:cxn modelId="{00089A17-B8A6-4136-BC6D-3692974292E4}" type="presParOf" srcId="{883422E3-A1CD-4DF0-BADE-E7E1789F6CE7}" destId="{E685F190-6531-447F-86C5-DCBD40D76847}" srcOrd="1" destOrd="0" presId="urn:microsoft.com/office/officeart/2005/8/layout/hList7#1"/>
    <dgm:cxn modelId="{9F80C57C-E6BB-4DF1-BA6B-3BCC55A63815}" type="presParOf" srcId="{883422E3-A1CD-4DF0-BADE-E7E1789F6CE7}" destId="{E1FD4C1D-767C-4DE4-9BF4-247A0255FF77}" srcOrd="2" destOrd="0" presId="urn:microsoft.com/office/officeart/2005/8/layout/hList7#1"/>
    <dgm:cxn modelId="{7D84A915-D150-413D-A444-A94AF4DC3683}" type="presParOf" srcId="{883422E3-A1CD-4DF0-BADE-E7E1789F6CE7}" destId="{256733A1-98C4-43BF-86C0-F5A820AAD61D}" srcOrd="3" destOrd="0" presId="urn:microsoft.com/office/officeart/2005/8/layout/hList7#1"/>
    <dgm:cxn modelId="{4B9300A8-E969-4873-A625-29597094963E}" type="presParOf" srcId="{B18A88BB-C362-4499-A111-A0F05E10D2EE}" destId="{34B7D28C-3F6E-4081-9B0F-54A1E9327FDE}" srcOrd="1" destOrd="0" presId="urn:microsoft.com/office/officeart/2005/8/layout/hList7#1"/>
    <dgm:cxn modelId="{BF43023F-3A72-4348-8773-CBF9B2C69F05}" type="presParOf" srcId="{B18A88BB-C362-4499-A111-A0F05E10D2EE}" destId="{12BFA73E-0319-4F2A-8761-ED4412A76712}" srcOrd="2" destOrd="0" presId="urn:microsoft.com/office/officeart/2005/8/layout/hList7#1"/>
    <dgm:cxn modelId="{3EA3C7C0-734E-4538-9BA1-4EFA5AAD7350}" type="presParOf" srcId="{12BFA73E-0319-4F2A-8761-ED4412A76712}" destId="{0CF6023F-DAA5-4C63-8894-A255329CAF71}" srcOrd="0" destOrd="0" presId="urn:microsoft.com/office/officeart/2005/8/layout/hList7#1"/>
    <dgm:cxn modelId="{3E523C85-8483-447D-B966-58814AC14766}" type="presParOf" srcId="{12BFA73E-0319-4F2A-8761-ED4412A76712}" destId="{77EEF836-7840-4854-8830-C16E0C814F7E}" srcOrd="1" destOrd="0" presId="urn:microsoft.com/office/officeart/2005/8/layout/hList7#1"/>
    <dgm:cxn modelId="{D65932E3-C938-4AA9-9034-ADFFB8E4822B}" type="presParOf" srcId="{12BFA73E-0319-4F2A-8761-ED4412A76712}" destId="{667F7864-22EB-4C01-88E3-465FB63C3CF8}" srcOrd="2" destOrd="0" presId="urn:microsoft.com/office/officeart/2005/8/layout/hList7#1"/>
    <dgm:cxn modelId="{758BD7F6-6551-4E87-AC49-8F2770EB1694}" type="presParOf" srcId="{12BFA73E-0319-4F2A-8761-ED4412A76712}" destId="{284ECDD7-639E-470B-9465-EB98D5E5D7A7}" srcOrd="3" destOrd="0" presId="urn:microsoft.com/office/officeart/2005/8/layout/hList7#1"/>
    <dgm:cxn modelId="{0BF3C330-3B9A-4104-AC90-7F57ABB04619}" type="presParOf" srcId="{B18A88BB-C362-4499-A111-A0F05E10D2EE}" destId="{505EAB00-1CEA-47BE-9CF9-7AFC1B6ABD86}" srcOrd="3" destOrd="0" presId="urn:microsoft.com/office/officeart/2005/8/layout/hList7#1"/>
    <dgm:cxn modelId="{EE779CD5-6ACA-4249-8F31-915AA80A9408}" type="presParOf" srcId="{B18A88BB-C362-4499-A111-A0F05E10D2EE}" destId="{AE8582A2-4930-45D5-B232-7B3DE0D2C885}" srcOrd="4" destOrd="0" presId="urn:microsoft.com/office/officeart/2005/8/layout/hList7#1"/>
    <dgm:cxn modelId="{103362C0-6F80-4B35-A204-766CB43F3946}" type="presParOf" srcId="{AE8582A2-4930-45D5-B232-7B3DE0D2C885}" destId="{3DDBBD24-E09B-49EF-8E11-13B02E58AAB1}" srcOrd="0" destOrd="0" presId="urn:microsoft.com/office/officeart/2005/8/layout/hList7#1"/>
    <dgm:cxn modelId="{C4C792F6-7A15-4505-90B5-E8CB0FD96EF1}" type="presParOf" srcId="{AE8582A2-4930-45D5-B232-7B3DE0D2C885}" destId="{B06C90BF-0C6A-45BF-8755-28134BCBC3D1}" srcOrd="1" destOrd="0" presId="urn:microsoft.com/office/officeart/2005/8/layout/hList7#1"/>
    <dgm:cxn modelId="{1F1349B5-A83A-42DA-B269-25D40A8ED8B6}" type="presParOf" srcId="{AE8582A2-4930-45D5-B232-7B3DE0D2C885}" destId="{55A3E348-6B14-41DF-A1B0-8713CF578E83}" srcOrd="2" destOrd="0" presId="urn:microsoft.com/office/officeart/2005/8/layout/hList7#1"/>
    <dgm:cxn modelId="{1B07771E-8BC0-4083-ABD3-29338225149E}" type="presParOf" srcId="{AE8582A2-4930-45D5-B232-7B3DE0D2C885}" destId="{9E358A02-25C5-4442-AD1A-E22686DE50FD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A22C8E-4D54-47DA-90DC-90E1245A317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1EEEDA-1AA2-45E6-B38E-498E904298CE}">
      <dgm:prSet phldrT="[Текст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Качество образовательного контента</a:t>
          </a:r>
          <a:endParaRPr lang="en-US" dirty="0" smtClean="0">
            <a:solidFill>
              <a:schemeClr val="bg1"/>
            </a:solidFill>
            <a:latin typeface="Arial Black" panose="020B0A0402010202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ctr" defTabSz="1022350"/>
          <a:endParaRPr lang="ru-RU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D3A48370-2E8E-4403-969C-69E2661CFD4F}" type="parTrans" cxnId="{B31DA570-D025-4859-8B5F-6E5F106420EF}">
      <dgm:prSet/>
      <dgm:spPr/>
      <dgm:t>
        <a:bodyPr/>
        <a:lstStyle/>
        <a:p>
          <a:endParaRPr lang="ru-RU"/>
        </a:p>
      </dgm:t>
    </dgm:pt>
    <dgm:pt modelId="{83DC74D0-C348-41D6-80D3-0D616D7E54E0}" type="sibTrans" cxnId="{B31DA570-D025-4859-8B5F-6E5F106420EF}">
      <dgm:prSet/>
      <dgm:spPr/>
      <dgm:t>
        <a:bodyPr/>
        <a:lstStyle/>
        <a:p>
          <a:endParaRPr lang="ru-RU"/>
        </a:p>
      </dgm:t>
    </dgm:pt>
    <dgm:pt modelId="{682A5B92-81C9-4D93-8D79-5266C899F022}">
      <dgm:prSet phldrT="[Текст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Готовность инфраструктуры</a:t>
          </a:r>
          <a:endParaRPr lang="en-US" dirty="0" smtClean="0">
            <a:solidFill>
              <a:schemeClr val="bg1"/>
            </a:solidFill>
            <a:latin typeface="Arial Black" panose="020B0A0402010202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ctr" defTabSz="844550"/>
          <a:endParaRPr lang="ru-RU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DBFCC9C0-C174-4E67-9D04-F9D933E5D940}" type="parTrans" cxnId="{9F309EF2-34C8-4FD0-9DF8-3A217E8BFBCE}">
      <dgm:prSet/>
      <dgm:spPr/>
      <dgm:t>
        <a:bodyPr/>
        <a:lstStyle/>
        <a:p>
          <a:endParaRPr lang="ru-RU"/>
        </a:p>
      </dgm:t>
    </dgm:pt>
    <dgm:pt modelId="{9C3DA09D-BD1F-4B37-92FA-C52F8538DA33}" type="sibTrans" cxnId="{9F309EF2-34C8-4FD0-9DF8-3A217E8BFBCE}">
      <dgm:prSet/>
      <dgm:spPr/>
      <dgm:t>
        <a:bodyPr/>
        <a:lstStyle/>
        <a:p>
          <a:endParaRPr lang="ru-RU"/>
        </a:p>
      </dgm:t>
    </dgm:pt>
    <dgm:pt modelId="{97531738-DC01-42AF-B68F-22A2BC1CA657}">
      <dgm:prSet phldrT="[Текст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Рационализация документооборота</a:t>
          </a:r>
          <a:endParaRPr lang="en-US" dirty="0" smtClean="0">
            <a:solidFill>
              <a:schemeClr val="bg1"/>
            </a:solidFill>
            <a:latin typeface="Arial Black" panose="020B0A0402010202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ctr" defTabSz="844550"/>
          <a:endParaRPr lang="ru-RU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4E291A55-60DA-4E2C-9D66-4069F205F6C9}" type="parTrans" cxnId="{95C1CD71-7C1B-4344-A9CD-7FDB4C2CAFC6}">
      <dgm:prSet/>
      <dgm:spPr/>
      <dgm:t>
        <a:bodyPr/>
        <a:lstStyle/>
        <a:p>
          <a:endParaRPr lang="ru-RU"/>
        </a:p>
      </dgm:t>
    </dgm:pt>
    <dgm:pt modelId="{F5E5CA71-6098-4039-8318-7F0339E41964}" type="sibTrans" cxnId="{95C1CD71-7C1B-4344-A9CD-7FDB4C2CAFC6}">
      <dgm:prSet/>
      <dgm:spPr/>
      <dgm:t>
        <a:bodyPr/>
        <a:lstStyle/>
        <a:p>
          <a:endParaRPr lang="ru-RU"/>
        </a:p>
      </dgm:t>
    </dgm:pt>
    <dgm:pt modelId="{F7A4608C-EAA0-4C49-B431-B3587267150A}">
      <dgm:prSet phldrT="[Текст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Организационные проблемы</a:t>
          </a:r>
          <a:endParaRPr lang="ru-RU" dirty="0" smtClean="0">
            <a:solidFill>
              <a:schemeClr val="bg1"/>
            </a:solidFill>
            <a:effectLst/>
            <a:latin typeface="Arial Black" panose="020B0A0402010202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ctr" defTabSz="844550"/>
          <a:endParaRPr lang="ru-RU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017EE490-F0B8-48DE-AE71-1BA9C8C3E3C5}" type="parTrans" cxnId="{8C1F43E4-2A4B-4EDD-9D4C-AB0A05BC2B0C}">
      <dgm:prSet/>
      <dgm:spPr/>
      <dgm:t>
        <a:bodyPr/>
        <a:lstStyle/>
        <a:p>
          <a:endParaRPr lang="ru-RU"/>
        </a:p>
      </dgm:t>
    </dgm:pt>
    <dgm:pt modelId="{D000DB90-9EDE-4180-B4DC-EC14DCD029E4}" type="sibTrans" cxnId="{8C1F43E4-2A4B-4EDD-9D4C-AB0A05BC2B0C}">
      <dgm:prSet/>
      <dgm:spPr/>
      <dgm:t>
        <a:bodyPr/>
        <a:lstStyle/>
        <a:p>
          <a:endParaRPr lang="ru-RU"/>
        </a:p>
      </dgm:t>
    </dgm:pt>
    <dgm:pt modelId="{FADC5F8E-0BEB-47E0-AE98-EC674F2E1BEA}">
      <dgm:prSet/>
      <dgm:spPr/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rPr>
            <a:t>Уровень качества образования сохранен, а в ряде случаев повышен</a:t>
          </a:r>
          <a:endParaRPr lang="ru-RU" dirty="0">
            <a:solidFill>
              <a:schemeClr val="accent1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7078923E-EA1E-4FBF-A569-BE775D792660}" type="parTrans" cxnId="{44BCC1B7-8F67-432C-8ADA-6E808DDD0634}">
      <dgm:prSet/>
      <dgm:spPr/>
      <dgm:t>
        <a:bodyPr/>
        <a:lstStyle/>
        <a:p>
          <a:endParaRPr lang="ru-RU"/>
        </a:p>
      </dgm:t>
    </dgm:pt>
    <dgm:pt modelId="{E82D4E7C-E629-4A8D-8492-622ED2FC097A}" type="sibTrans" cxnId="{44BCC1B7-8F67-432C-8ADA-6E808DDD0634}">
      <dgm:prSet/>
      <dgm:spPr/>
      <dgm:t>
        <a:bodyPr/>
        <a:lstStyle/>
        <a:p>
          <a:endParaRPr lang="ru-RU"/>
        </a:p>
      </dgm:t>
    </dgm:pt>
    <dgm:pt modelId="{CD911A94-5E5A-47D1-978C-63DE28FADA11}">
      <dgm:prSet/>
      <dgm:spPr/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rPr>
            <a:t>Внесены изменения в существующую инфраструктуру </a:t>
          </a:r>
          <a:endParaRPr lang="ru-RU" dirty="0">
            <a:solidFill>
              <a:schemeClr val="accent1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B96BFB89-38C8-4501-861E-FF6D64D55FAB}" type="parTrans" cxnId="{3D7CD8A1-3998-4B92-A2A2-95EC3623F34D}">
      <dgm:prSet/>
      <dgm:spPr/>
      <dgm:t>
        <a:bodyPr/>
        <a:lstStyle/>
        <a:p>
          <a:endParaRPr lang="ru-RU"/>
        </a:p>
      </dgm:t>
    </dgm:pt>
    <dgm:pt modelId="{F061A76B-2C87-4B87-A7DA-CDABD8F309A7}" type="sibTrans" cxnId="{3D7CD8A1-3998-4B92-A2A2-95EC3623F34D}">
      <dgm:prSet/>
      <dgm:spPr/>
      <dgm:t>
        <a:bodyPr/>
        <a:lstStyle/>
        <a:p>
          <a:endParaRPr lang="ru-RU"/>
        </a:p>
      </dgm:t>
    </dgm:pt>
    <dgm:pt modelId="{DE9D9151-D33F-4C09-B99F-AC3F9EA5D607}">
      <dgm:prSet/>
      <dgm:spPr/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rPr>
            <a:t>Переход на цифровой формат</a:t>
          </a:r>
          <a:endParaRPr lang="ru-RU" dirty="0">
            <a:solidFill>
              <a:schemeClr val="accent1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1466EA8C-BD24-4C03-BCAC-5B7AD1C9189B}" type="parTrans" cxnId="{F6E07C70-D208-4B39-8429-D46CCBC4AB7A}">
      <dgm:prSet/>
      <dgm:spPr/>
      <dgm:t>
        <a:bodyPr/>
        <a:lstStyle/>
        <a:p>
          <a:endParaRPr lang="ru-RU"/>
        </a:p>
      </dgm:t>
    </dgm:pt>
    <dgm:pt modelId="{CF7E20BA-CED0-40FD-808B-F7F91BE3C915}" type="sibTrans" cxnId="{F6E07C70-D208-4B39-8429-D46CCBC4AB7A}">
      <dgm:prSet/>
      <dgm:spPr/>
      <dgm:t>
        <a:bodyPr/>
        <a:lstStyle/>
        <a:p>
          <a:endParaRPr lang="ru-RU"/>
        </a:p>
      </dgm:t>
    </dgm:pt>
    <dgm:pt modelId="{270CE7E2-2F29-4967-AFF8-9FA3EA1B495B}">
      <dgm:prSet/>
      <dgm:spPr/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rPr>
            <a:t>Дополнительная переподготовка кадров для работы в цифровых средах </a:t>
          </a:r>
          <a:endParaRPr lang="ru-RU" dirty="0">
            <a:solidFill>
              <a:schemeClr val="accent1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9A3BF7D4-BB7A-4E44-AA6D-5F65E734BE7C}" type="parTrans" cxnId="{DC88BEC7-1F71-4F5B-9EEB-5CAEAADC353D}">
      <dgm:prSet/>
      <dgm:spPr/>
      <dgm:t>
        <a:bodyPr/>
        <a:lstStyle/>
        <a:p>
          <a:endParaRPr lang="ru-RU"/>
        </a:p>
      </dgm:t>
    </dgm:pt>
    <dgm:pt modelId="{2E98835D-2C5F-44D2-A6A7-8D5AED9878BD}" type="sibTrans" cxnId="{DC88BEC7-1F71-4F5B-9EEB-5CAEAADC353D}">
      <dgm:prSet/>
      <dgm:spPr/>
      <dgm:t>
        <a:bodyPr/>
        <a:lstStyle/>
        <a:p>
          <a:endParaRPr lang="ru-RU"/>
        </a:p>
      </dgm:t>
    </dgm:pt>
    <dgm:pt modelId="{F67A6506-ACE7-442E-A2D4-5DCD5D1B8B7B}" type="pres">
      <dgm:prSet presAssocID="{98A22C8E-4D54-47DA-90DC-90E1245A317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922C673-1600-4D4B-A49B-EDEDD4CCB033}" type="pres">
      <dgm:prSet presAssocID="{471EEEDA-1AA2-45E6-B38E-498E904298CE}" presName="linNode" presStyleCnt="0"/>
      <dgm:spPr/>
    </dgm:pt>
    <dgm:pt modelId="{55028E28-CA2B-48A5-ACB8-36863A13EAEC}" type="pres">
      <dgm:prSet presAssocID="{471EEEDA-1AA2-45E6-B38E-498E904298CE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6CB99-AD05-4106-8369-823704FCFFD8}" type="pres">
      <dgm:prSet presAssocID="{471EEEDA-1AA2-45E6-B38E-498E904298CE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DB41EA-C765-4631-8E34-1F6BFE2AA212}" type="pres">
      <dgm:prSet presAssocID="{83DC74D0-C348-41D6-80D3-0D616D7E54E0}" presName="spacing" presStyleCnt="0"/>
      <dgm:spPr/>
    </dgm:pt>
    <dgm:pt modelId="{D7BB1776-A77A-4F90-BC81-4D9BE003D530}" type="pres">
      <dgm:prSet presAssocID="{682A5B92-81C9-4D93-8D79-5266C899F022}" presName="linNode" presStyleCnt="0"/>
      <dgm:spPr/>
    </dgm:pt>
    <dgm:pt modelId="{224D5EEB-16F0-4D59-A190-0C892B822304}" type="pres">
      <dgm:prSet presAssocID="{682A5B92-81C9-4D93-8D79-5266C899F022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4E568F-C0B8-4FE1-A68B-A784F602C3DC}" type="pres">
      <dgm:prSet presAssocID="{682A5B92-81C9-4D93-8D79-5266C899F022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207181-439A-44A3-A9E1-1F4A964B7B13}" type="pres">
      <dgm:prSet presAssocID="{9C3DA09D-BD1F-4B37-92FA-C52F8538DA33}" presName="spacing" presStyleCnt="0"/>
      <dgm:spPr/>
    </dgm:pt>
    <dgm:pt modelId="{A3817628-5FDD-4A9B-8318-7A723D82FAFF}" type="pres">
      <dgm:prSet presAssocID="{97531738-DC01-42AF-B68F-22A2BC1CA657}" presName="linNode" presStyleCnt="0"/>
      <dgm:spPr/>
    </dgm:pt>
    <dgm:pt modelId="{8761E56B-0AFA-4335-A269-0C04F3172AE3}" type="pres">
      <dgm:prSet presAssocID="{97531738-DC01-42AF-B68F-22A2BC1CA657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2827C-1371-45B0-BFA5-244F1C4FB5B3}" type="pres">
      <dgm:prSet presAssocID="{97531738-DC01-42AF-B68F-22A2BC1CA657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C439E8-97A4-42F2-A7C0-AB7F90D939F3}" type="pres">
      <dgm:prSet presAssocID="{F5E5CA71-6098-4039-8318-7F0339E41964}" presName="spacing" presStyleCnt="0"/>
      <dgm:spPr/>
    </dgm:pt>
    <dgm:pt modelId="{FA48F9C0-E23C-4F51-BF9A-1185FCD31A36}" type="pres">
      <dgm:prSet presAssocID="{F7A4608C-EAA0-4C49-B431-B3587267150A}" presName="linNode" presStyleCnt="0"/>
      <dgm:spPr/>
    </dgm:pt>
    <dgm:pt modelId="{25634579-DD07-4ACB-B7BC-B6B16035AA18}" type="pres">
      <dgm:prSet presAssocID="{F7A4608C-EAA0-4C49-B431-B3587267150A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91EF8-67EC-4C96-8FFC-45EFD3059501}" type="pres">
      <dgm:prSet presAssocID="{F7A4608C-EAA0-4C49-B431-B3587267150A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BEBB1C-31B5-4A3A-839C-11DD2C3207A0}" type="presOf" srcId="{270CE7E2-2F29-4967-AFF8-9FA3EA1B495B}" destId="{68A91EF8-67EC-4C96-8FFC-45EFD3059501}" srcOrd="0" destOrd="0" presId="urn:microsoft.com/office/officeart/2005/8/layout/vList6"/>
    <dgm:cxn modelId="{931F5614-C567-412D-A7DF-AA5F17E69CBC}" type="presOf" srcId="{471EEEDA-1AA2-45E6-B38E-498E904298CE}" destId="{55028E28-CA2B-48A5-ACB8-36863A13EAEC}" srcOrd="0" destOrd="0" presId="urn:microsoft.com/office/officeart/2005/8/layout/vList6"/>
    <dgm:cxn modelId="{8C1F43E4-2A4B-4EDD-9D4C-AB0A05BC2B0C}" srcId="{98A22C8E-4D54-47DA-90DC-90E1245A317D}" destId="{F7A4608C-EAA0-4C49-B431-B3587267150A}" srcOrd="3" destOrd="0" parTransId="{017EE490-F0B8-48DE-AE71-1BA9C8C3E3C5}" sibTransId="{D000DB90-9EDE-4180-B4DC-EC14DCD029E4}"/>
    <dgm:cxn modelId="{6505D2B2-4416-44A4-9132-4BCCA9F98878}" type="presOf" srcId="{98A22C8E-4D54-47DA-90DC-90E1245A317D}" destId="{F67A6506-ACE7-442E-A2D4-5DCD5D1B8B7B}" srcOrd="0" destOrd="0" presId="urn:microsoft.com/office/officeart/2005/8/layout/vList6"/>
    <dgm:cxn modelId="{44BCC1B7-8F67-432C-8ADA-6E808DDD0634}" srcId="{471EEEDA-1AA2-45E6-B38E-498E904298CE}" destId="{FADC5F8E-0BEB-47E0-AE98-EC674F2E1BEA}" srcOrd="0" destOrd="0" parTransId="{7078923E-EA1E-4FBF-A569-BE775D792660}" sibTransId="{E82D4E7C-E629-4A8D-8492-622ED2FC097A}"/>
    <dgm:cxn modelId="{9F309EF2-34C8-4FD0-9DF8-3A217E8BFBCE}" srcId="{98A22C8E-4D54-47DA-90DC-90E1245A317D}" destId="{682A5B92-81C9-4D93-8D79-5266C899F022}" srcOrd="1" destOrd="0" parTransId="{DBFCC9C0-C174-4E67-9D04-F9D933E5D940}" sibTransId="{9C3DA09D-BD1F-4B37-92FA-C52F8538DA33}"/>
    <dgm:cxn modelId="{95C1CD71-7C1B-4344-A9CD-7FDB4C2CAFC6}" srcId="{98A22C8E-4D54-47DA-90DC-90E1245A317D}" destId="{97531738-DC01-42AF-B68F-22A2BC1CA657}" srcOrd="2" destOrd="0" parTransId="{4E291A55-60DA-4E2C-9D66-4069F205F6C9}" sibTransId="{F5E5CA71-6098-4039-8318-7F0339E41964}"/>
    <dgm:cxn modelId="{B31DA570-D025-4859-8B5F-6E5F106420EF}" srcId="{98A22C8E-4D54-47DA-90DC-90E1245A317D}" destId="{471EEEDA-1AA2-45E6-B38E-498E904298CE}" srcOrd="0" destOrd="0" parTransId="{D3A48370-2E8E-4403-969C-69E2661CFD4F}" sibTransId="{83DC74D0-C348-41D6-80D3-0D616D7E54E0}"/>
    <dgm:cxn modelId="{DC88BEC7-1F71-4F5B-9EEB-5CAEAADC353D}" srcId="{F7A4608C-EAA0-4C49-B431-B3587267150A}" destId="{270CE7E2-2F29-4967-AFF8-9FA3EA1B495B}" srcOrd="0" destOrd="0" parTransId="{9A3BF7D4-BB7A-4E44-AA6D-5F65E734BE7C}" sibTransId="{2E98835D-2C5F-44D2-A6A7-8D5AED9878BD}"/>
    <dgm:cxn modelId="{E6FFD23C-9023-4B4D-BBA6-B2973398E85C}" type="presOf" srcId="{97531738-DC01-42AF-B68F-22A2BC1CA657}" destId="{8761E56B-0AFA-4335-A269-0C04F3172AE3}" srcOrd="0" destOrd="0" presId="urn:microsoft.com/office/officeart/2005/8/layout/vList6"/>
    <dgm:cxn modelId="{DB659959-20C1-431E-A7BA-12F076BE9A3E}" type="presOf" srcId="{F7A4608C-EAA0-4C49-B431-B3587267150A}" destId="{25634579-DD07-4ACB-B7BC-B6B16035AA18}" srcOrd="0" destOrd="0" presId="urn:microsoft.com/office/officeart/2005/8/layout/vList6"/>
    <dgm:cxn modelId="{138B31C6-A14E-43DD-9D35-533A2C803D24}" type="presOf" srcId="{FADC5F8E-0BEB-47E0-AE98-EC674F2E1BEA}" destId="{D6B6CB99-AD05-4106-8369-823704FCFFD8}" srcOrd="0" destOrd="0" presId="urn:microsoft.com/office/officeart/2005/8/layout/vList6"/>
    <dgm:cxn modelId="{3D7CD8A1-3998-4B92-A2A2-95EC3623F34D}" srcId="{682A5B92-81C9-4D93-8D79-5266C899F022}" destId="{CD911A94-5E5A-47D1-978C-63DE28FADA11}" srcOrd="0" destOrd="0" parTransId="{B96BFB89-38C8-4501-861E-FF6D64D55FAB}" sibTransId="{F061A76B-2C87-4B87-A7DA-CDABD8F309A7}"/>
    <dgm:cxn modelId="{BAAC7F3C-9330-411C-9F34-35D1125BA72E}" type="presOf" srcId="{682A5B92-81C9-4D93-8D79-5266C899F022}" destId="{224D5EEB-16F0-4D59-A190-0C892B822304}" srcOrd="0" destOrd="0" presId="urn:microsoft.com/office/officeart/2005/8/layout/vList6"/>
    <dgm:cxn modelId="{F6E07C70-D208-4B39-8429-D46CCBC4AB7A}" srcId="{97531738-DC01-42AF-B68F-22A2BC1CA657}" destId="{DE9D9151-D33F-4C09-B99F-AC3F9EA5D607}" srcOrd="0" destOrd="0" parTransId="{1466EA8C-BD24-4C03-BCAC-5B7AD1C9189B}" sibTransId="{CF7E20BA-CED0-40FD-808B-F7F91BE3C915}"/>
    <dgm:cxn modelId="{EBDC507D-48B5-42CB-946F-D824CCEE45FB}" type="presOf" srcId="{CD911A94-5E5A-47D1-978C-63DE28FADA11}" destId="{244E568F-C0B8-4FE1-A68B-A784F602C3DC}" srcOrd="0" destOrd="0" presId="urn:microsoft.com/office/officeart/2005/8/layout/vList6"/>
    <dgm:cxn modelId="{171609F0-5B0F-47F3-8ECB-119BEAA96AB6}" type="presOf" srcId="{DE9D9151-D33F-4C09-B99F-AC3F9EA5D607}" destId="{D482827C-1371-45B0-BFA5-244F1C4FB5B3}" srcOrd="0" destOrd="0" presId="urn:microsoft.com/office/officeart/2005/8/layout/vList6"/>
    <dgm:cxn modelId="{A276D2CE-5F60-4192-B788-24D5C4FAB3C5}" type="presParOf" srcId="{F67A6506-ACE7-442E-A2D4-5DCD5D1B8B7B}" destId="{E922C673-1600-4D4B-A49B-EDEDD4CCB033}" srcOrd="0" destOrd="0" presId="urn:microsoft.com/office/officeart/2005/8/layout/vList6"/>
    <dgm:cxn modelId="{43EF1EF8-AF10-4F92-9047-2692166BBBA1}" type="presParOf" srcId="{E922C673-1600-4D4B-A49B-EDEDD4CCB033}" destId="{55028E28-CA2B-48A5-ACB8-36863A13EAEC}" srcOrd="0" destOrd="0" presId="urn:microsoft.com/office/officeart/2005/8/layout/vList6"/>
    <dgm:cxn modelId="{EBC395F6-AECF-4B5B-9E66-B891AA243463}" type="presParOf" srcId="{E922C673-1600-4D4B-A49B-EDEDD4CCB033}" destId="{D6B6CB99-AD05-4106-8369-823704FCFFD8}" srcOrd="1" destOrd="0" presId="urn:microsoft.com/office/officeart/2005/8/layout/vList6"/>
    <dgm:cxn modelId="{758A93DA-9AA3-4547-BF03-F050CF4C151C}" type="presParOf" srcId="{F67A6506-ACE7-442E-A2D4-5DCD5D1B8B7B}" destId="{31DB41EA-C765-4631-8E34-1F6BFE2AA212}" srcOrd="1" destOrd="0" presId="urn:microsoft.com/office/officeart/2005/8/layout/vList6"/>
    <dgm:cxn modelId="{7779E37C-4466-4894-80E7-31B76800181A}" type="presParOf" srcId="{F67A6506-ACE7-442E-A2D4-5DCD5D1B8B7B}" destId="{D7BB1776-A77A-4F90-BC81-4D9BE003D530}" srcOrd="2" destOrd="0" presId="urn:microsoft.com/office/officeart/2005/8/layout/vList6"/>
    <dgm:cxn modelId="{C83E8AE9-6F7B-4638-B8D0-3BC2153E70C6}" type="presParOf" srcId="{D7BB1776-A77A-4F90-BC81-4D9BE003D530}" destId="{224D5EEB-16F0-4D59-A190-0C892B822304}" srcOrd="0" destOrd="0" presId="urn:microsoft.com/office/officeart/2005/8/layout/vList6"/>
    <dgm:cxn modelId="{C56867C9-C610-4F09-B58F-6F0959A87D42}" type="presParOf" srcId="{D7BB1776-A77A-4F90-BC81-4D9BE003D530}" destId="{244E568F-C0B8-4FE1-A68B-A784F602C3DC}" srcOrd="1" destOrd="0" presId="urn:microsoft.com/office/officeart/2005/8/layout/vList6"/>
    <dgm:cxn modelId="{6D3E64D5-3C5C-4FD6-B083-3234EF344F6F}" type="presParOf" srcId="{F67A6506-ACE7-442E-A2D4-5DCD5D1B8B7B}" destId="{5F207181-439A-44A3-A9E1-1F4A964B7B13}" srcOrd="3" destOrd="0" presId="urn:microsoft.com/office/officeart/2005/8/layout/vList6"/>
    <dgm:cxn modelId="{5FC230C2-9D27-4309-BB4F-6E23DA330EEB}" type="presParOf" srcId="{F67A6506-ACE7-442E-A2D4-5DCD5D1B8B7B}" destId="{A3817628-5FDD-4A9B-8318-7A723D82FAFF}" srcOrd="4" destOrd="0" presId="urn:microsoft.com/office/officeart/2005/8/layout/vList6"/>
    <dgm:cxn modelId="{EC9C12F6-4D56-4265-9AC2-A9C34ADD15FD}" type="presParOf" srcId="{A3817628-5FDD-4A9B-8318-7A723D82FAFF}" destId="{8761E56B-0AFA-4335-A269-0C04F3172AE3}" srcOrd="0" destOrd="0" presId="urn:microsoft.com/office/officeart/2005/8/layout/vList6"/>
    <dgm:cxn modelId="{22EA0517-5634-4FC7-958D-664876C0BD7F}" type="presParOf" srcId="{A3817628-5FDD-4A9B-8318-7A723D82FAFF}" destId="{D482827C-1371-45B0-BFA5-244F1C4FB5B3}" srcOrd="1" destOrd="0" presId="urn:microsoft.com/office/officeart/2005/8/layout/vList6"/>
    <dgm:cxn modelId="{95CE0BA2-0F6F-4254-BFEB-F4E47B060D85}" type="presParOf" srcId="{F67A6506-ACE7-442E-A2D4-5DCD5D1B8B7B}" destId="{AFC439E8-97A4-42F2-A7C0-AB7F90D939F3}" srcOrd="5" destOrd="0" presId="urn:microsoft.com/office/officeart/2005/8/layout/vList6"/>
    <dgm:cxn modelId="{3C3E9831-AB4D-4FF4-B6A4-677A4DB33098}" type="presParOf" srcId="{F67A6506-ACE7-442E-A2D4-5DCD5D1B8B7B}" destId="{FA48F9C0-E23C-4F51-BF9A-1185FCD31A36}" srcOrd="6" destOrd="0" presId="urn:microsoft.com/office/officeart/2005/8/layout/vList6"/>
    <dgm:cxn modelId="{F22551DD-676D-46D4-B012-20CABFCBC90C}" type="presParOf" srcId="{FA48F9C0-E23C-4F51-BF9A-1185FCD31A36}" destId="{25634579-DD07-4ACB-B7BC-B6B16035AA18}" srcOrd="0" destOrd="0" presId="urn:microsoft.com/office/officeart/2005/8/layout/vList6"/>
    <dgm:cxn modelId="{504013C2-6F0C-448C-8109-97C42F9439A4}" type="presParOf" srcId="{FA48F9C0-E23C-4F51-BF9A-1185FCD31A36}" destId="{68A91EF8-67EC-4C96-8FFC-45EFD305950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F79129-F397-4E3A-955B-EDF59398DA0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05F5B1-3433-4861-B1F6-AA3BB1D08CAF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1 курс</a:t>
          </a:r>
        </a:p>
        <a:p>
          <a:r>
            <a:rPr lang="ru-RU" sz="11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бюджетная </a:t>
          </a:r>
          <a:r>
            <a:rPr lang="ru-RU" sz="1100" b="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ф.о</a:t>
          </a:r>
          <a:r>
            <a:rPr lang="ru-RU" sz="11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.</a:t>
          </a:r>
          <a:endParaRPr lang="ru-RU" sz="11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590B44E1-8326-4FC8-A809-C7955721983C}" type="parTrans" cxnId="{90A81941-BB93-4679-8383-F67FB2450F2C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6A10626F-4619-4221-8ECE-175894A78550}" type="sibTrans" cxnId="{90A81941-BB93-4679-8383-F67FB2450F2C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701A3612-59CD-426A-9093-8F54794DCB4A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rPr>
            <a:t>С 27 по 31 августа</a:t>
          </a:r>
          <a:endParaRPr lang="ru-RU" sz="1400" dirty="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5FF7A0C9-F6BD-46C4-A218-D04F50184D78}" type="parTrans" cxnId="{BC3A023B-F29E-469D-BF6A-58A528711429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32CF5474-8A17-4EBB-8042-05BC98B66E26}" type="sibTrans" cxnId="{BC3A023B-F29E-469D-BF6A-58A528711429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5AE6F274-5D6E-4A8E-894F-D76B880851AE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1 курс</a:t>
          </a:r>
        </a:p>
        <a:p>
          <a:r>
            <a:rPr lang="ru-RU" sz="11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платная </a:t>
          </a:r>
          <a:r>
            <a:rPr lang="ru-RU" sz="1100" b="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ф.о</a:t>
          </a:r>
          <a:r>
            <a:rPr lang="ru-RU" sz="11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. </a:t>
          </a:r>
          <a:endParaRPr lang="ru-RU" sz="11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CA0A725A-DE3D-465E-8594-8979272F8931}" type="parTrans" cxnId="{E4189F58-DC51-4348-8EF2-534D914D433F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D2CA75C1-8393-49D1-B379-073A90995E4C}" type="sibTrans" cxnId="{E4189F58-DC51-4348-8EF2-534D914D433F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3FDDDB48-1E5B-400F-942D-0B03EF7B3FB1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rPr>
            <a:t>С 31 августа по 1 сентября</a:t>
          </a:r>
          <a:endParaRPr lang="ru-RU" sz="1400" dirty="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9D276C0F-F021-4FFA-9219-E8543D8DE31C}" type="parTrans" cxnId="{4A403613-B44D-42DF-966E-72C37F888F4B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93CA29DF-FAD1-4B17-902C-E8A843958AA7}" type="sibTrans" cxnId="{4A403613-B44D-42DF-966E-72C37F888F4B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976C7088-4EF6-40FA-9A4D-67E15FAC5CCA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2-3 курс</a:t>
          </a:r>
          <a:endParaRPr lang="ru-RU" sz="11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5D89F5ED-BB9E-4887-8FF7-9303231945D7}" type="parTrans" cxnId="{55FF78DE-4430-419B-B122-648FE3991DB5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5EFA766D-030C-4743-B49D-49D757CD29A3}" type="sibTrans" cxnId="{55FF78DE-4430-419B-B122-648FE3991DB5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3759A8A2-A2B4-4432-8E74-192219844AD2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rPr>
            <a:t>С 2 по 6 сентября</a:t>
          </a:r>
          <a:endParaRPr lang="ru-RU" sz="1400" dirty="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841C6627-17A9-4769-81AE-E12EE1CE6E73}" type="parTrans" cxnId="{CB125B1A-E9E2-41AF-87C2-C7696CAB2A54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D0DFE578-7E55-4F6B-833A-126DEC5BD8E8}" type="sibTrans" cxnId="{CB125B1A-E9E2-41AF-87C2-C7696CAB2A54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ED8CF97F-A581-4D38-B3A5-BFAABEDF7558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4-5 курс, магистратура</a:t>
          </a:r>
          <a:endParaRPr lang="ru-RU" sz="11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F7F438E4-7558-4451-BEBC-F3CE289678EC}" type="parTrans" cxnId="{A91AE747-C8ED-41FD-8DC2-1E58D83ACCC6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81CD500B-3115-42EE-873F-944CBC698E5F}" type="sibTrans" cxnId="{A91AE747-C8ED-41FD-8DC2-1E58D83ACCC6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A04771DE-169D-409B-BC2C-E88FCAD83E17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rPr>
            <a:t>С 8 по 13 сентября</a:t>
          </a:r>
          <a:endParaRPr lang="ru-RU" sz="1400" dirty="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3E677148-E069-4D23-89E2-782FA02DEBE6}" type="parTrans" cxnId="{7C638991-80B3-4FDA-A386-28426234AA42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92885A91-B7A7-4007-ACF7-2B92E7838C98}" type="sibTrans" cxnId="{7C638991-80B3-4FDA-A386-28426234AA42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B010487E-8370-4B42-AC5F-13B5BA273D84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rPr>
            <a:t>С 30 сентября</a:t>
          </a:r>
          <a:endParaRPr lang="ru-RU" sz="1400" dirty="0">
            <a:solidFill>
              <a:schemeClr val="tx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B21FD6C5-857A-4BC7-B9F1-F2404F0871CF}" type="parTrans" cxnId="{2F5285B8-5599-4B47-B3AE-01E3928F9ED5}">
      <dgm:prSet/>
      <dgm:spPr/>
      <dgm:t>
        <a:bodyPr/>
        <a:lstStyle/>
        <a:p>
          <a:endParaRPr lang="ru-RU" sz="2000"/>
        </a:p>
      </dgm:t>
    </dgm:pt>
    <dgm:pt modelId="{6EEAC1CC-6133-4C8F-B175-79986E03A079}" type="sibTrans" cxnId="{2F5285B8-5599-4B47-B3AE-01E3928F9ED5}">
      <dgm:prSet/>
      <dgm:spPr/>
      <dgm:t>
        <a:bodyPr/>
        <a:lstStyle/>
        <a:p>
          <a:endParaRPr lang="ru-RU" sz="2000"/>
        </a:p>
      </dgm:t>
    </dgm:pt>
    <dgm:pt modelId="{AF33631D-671F-46DD-BE2F-E318DF373422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Аспирантура</a:t>
          </a:r>
          <a:endParaRPr lang="ru-RU" sz="11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993BA8E2-3821-4A75-AA29-10412281DBDE}" type="sibTrans" cxnId="{C75AE0B6-9C72-4267-80A6-94D06C1BEE15}">
      <dgm:prSet/>
      <dgm:spPr/>
      <dgm:t>
        <a:bodyPr/>
        <a:lstStyle/>
        <a:p>
          <a:endParaRPr lang="ru-RU" sz="2000"/>
        </a:p>
      </dgm:t>
    </dgm:pt>
    <dgm:pt modelId="{D7F74CEB-DD1D-4232-B884-62217A33A017}" type="parTrans" cxnId="{C75AE0B6-9C72-4267-80A6-94D06C1BEE15}">
      <dgm:prSet/>
      <dgm:spPr/>
      <dgm:t>
        <a:bodyPr/>
        <a:lstStyle/>
        <a:p>
          <a:endParaRPr lang="ru-RU" sz="2000"/>
        </a:p>
      </dgm:t>
    </dgm:pt>
    <dgm:pt modelId="{A1F38CAB-BF44-4D8E-A8F0-AEFC4C7F8B98}" type="pres">
      <dgm:prSet presAssocID="{4CF79129-F397-4E3A-955B-EDF59398DA0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B69A725-2A3B-479D-A873-D4E4B66AF8BC}" type="pres">
      <dgm:prSet presAssocID="{5905F5B1-3433-4861-B1F6-AA3BB1D08CAF}" presName="linNode" presStyleCnt="0"/>
      <dgm:spPr/>
    </dgm:pt>
    <dgm:pt modelId="{99D315B2-3966-43F6-BA32-221ED0CF0F8C}" type="pres">
      <dgm:prSet presAssocID="{5905F5B1-3433-4861-B1F6-AA3BB1D08CAF}" presName="parent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8B0DFD-A2E6-4F89-BB1C-CDC321C546FD}" type="pres">
      <dgm:prSet presAssocID="{5905F5B1-3433-4861-B1F6-AA3BB1D08CAF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80E025-2BDF-4FD0-80F3-E058E608A611}" type="pres">
      <dgm:prSet presAssocID="{6A10626F-4619-4221-8ECE-175894A78550}" presName="spacing" presStyleCnt="0"/>
      <dgm:spPr/>
    </dgm:pt>
    <dgm:pt modelId="{306447ED-73F4-41B2-87BF-3683E9CB0FF1}" type="pres">
      <dgm:prSet presAssocID="{5AE6F274-5D6E-4A8E-894F-D76B880851AE}" presName="linNode" presStyleCnt="0"/>
      <dgm:spPr/>
    </dgm:pt>
    <dgm:pt modelId="{55590E28-42D2-44BF-AC7E-8FCB3C52B094}" type="pres">
      <dgm:prSet presAssocID="{5AE6F274-5D6E-4A8E-894F-D76B880851AE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D2457-98FA-4625-BDAD-1DCE5DDEA0B6}" type="pres">
      <dgm:prSet presAssocID="{5AE6F274-5D6E-4A8E-894F-D76B880851AE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2EA995-61AC-406F-857C-A8B8F24308F5}" type="pres">
      <dgm:prSet presAssocID="{D2CA75C1-8393-49D1-B379-073A90995E4C}" presName="spacing" presStyleCnt="0"/>
      <dgm:spPr/>
    </dgm:pt>
    <dgm:pt modelId="{51146F8D-A590-4A80-A72E-EB19138254FF}" type="pres">
      <dgm:prSet presAssocID="{976C7088-4EF6-40FA-9A4D-67E15FAC5CCA}" presName="linNode" presStyleCnt="0"/>
      <dgm:spPr/>
    </dgm:pt>
    <dgm:pt modelId="{031331F3-0410-4BB4-A859-C2C21BB6BB83}" type="pres">
      <dgm:prSet presAssocID="{976C7088-4EF6-40FA-9A4D-67E15FAC5CCA}" presName="parent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A6F940-65D2-430C-8356-21193FA08E57}" type="pres">
      <dgm:prSet presAssocID="{976C7088-4EF6-40FA-9A4D-67E15FAC5CCA}" presName="childShp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4670DC-E2CD-43DB-AB07-FC4D8666BA28}" type="pres">
      <dgm:prSet presAssocID="{5EFA766D-030C-4743-B49D-49D757CD29A3}" presName="spacing" presStyleCnt="0"/>
      <dgm:spPr/>
    </dgm:pt>
    <dgm:pt modelId="{EBEBEE92-B1C5-463C-B7E2-8A20FB3FFF9B}" type="pres">
      <dgm:prSet presAssocID="{ED8CF97F-A581-4D38-B3A5-BFAABEDF7558}" presName="linNode" presStyleCnt="0"/>
      <dgm:spPr/>
    </dgm:pt>
    <dgm:pt modelId="{5C1D7D83-6281-4E80-A325-CC705CB7AFDF}" type="pres">
      <dgm:prSet presAssocID="{ED8CF97F-A581-4D38-B3A5-BFAABEDF7558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EE265-566A-499C-919C-8453BAA6AE8A}" type="pres">
      <dgm:prSet presAssocID="{ED8CF97F-A581-4D38-B3A5-BFAABEDF7558}" presName="childShp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AC510A-314F-4A9A-B8F7-414DDC165AAE}" type="pres">
      <dgm:prSet presAssocID="{81CD500B-3115-42EE-873F-944CBC698E5F}" presName="spacing" presStyleCnt="0"/>
      <dgm:spPr/>
    </dgm:pt>
    <dgm:pt modelId="{B213D269-AC96-468F-BC71-84CC62EAB7EF}" type="pres">
      <dgm:prSet presAssocID="{AF33631D-671F-46DD-BE2F-E318DF373422}" presName="linNode" presStyleCnt="0"/>
      <dgm:spPr/>
    </dgm:pt>
    <dgm:pt modelId="{95611B62-E3CD-41D3-9E46-21F94A06DDF3}" type="pres">
      <dgm:prSet presAssocID="{AF33631D-671F-46DD-BE2F-E318DF373422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06BF16-C825-445A-9EB9-E104F2965FDE}" type="pres">
      <dgm:prSet presAssocID="{AF33631D-671F-46DD-BE2F-E318DF373422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01D516-F690-42FF-82DD-C3D542FB8A21}" type="presOf" srcId="{976C7088-4EF6-40FA-9A4D-67E15FAC5CCA}" destId="{031331F3-0410-4BB4-A859-C2C21BB6BB83}" srcOrd="0" destOrd="0" presId="urn:microsoft.com/office/officeart/2005/8/layout/vList6"/>
    <dgm:cxn modelId="{2F5285B8-5599-4B47-B3AE-01E3928F9ED5}" srcId="{AF33631D-671F-46DD-BE2F-E318DF373422}" destId="{B010487E-8370-4B42-AC5F-13B5BA273D84}" srcOrd="0" destOrd="0" parTransId="{B21FD6C5-857A-4BC7-B9F1-F2404F0871CF}" sibTransId="{6EEAC1CC-6133-4C8F-B175-79986E03A079}"/>
    <dgm:cxn modelId="{02566D33-A415-46CD-90B5-069C994F4CF8}" type="presOf" srcId="{3759A8A2-A2B4-4432-8E74-192219844AD2}" destId="{65A6F940-65D2-430C-8356-21193FA08E57}" srcOrd="0" destOrd="0" presId="urn:microsoft.com/office/officeart/2005/8/layout/vList6"/>
    <dgm:cxn modelId="{06DDCDB9-0488-4508-B3E7-F450200042A4}" type="presOf" srcId="{3FDDDB48-1E5B-400F-942D-0B03EF7B3FB1}" destId="{694D2457-98FA-4625-BDAD-1DCE5DDEA0B6}" srcOrd="0" destOrd="0" presId="urn:microsoft.com/office/officeart/2005/8/layout/vList6"/>
    <dgm:cxn modelId="{55FF78DE-4430-419B-B122-648FE3991DB5}" srcId="{4CF79129-F397-4E3A-955B-EDF59398DA0B}" destId="{976C7088-4EF6-40FA-9A4D-67E15FAC5CCA}" srcOrd="2" destOrd="0" parTransId="{5D89F5ED-BB9E-4887-8FF7-9303231945D7}" sibTransId="{5EFA766D-030C-4743-B49D-49D757CD29A3}"/>
    <dgm:cxn modelId="{A91AE747-C8ED-41FD-8DC2-1E58D83ACCC6}" srcId="{4CF79129-F397-4E3A-955B-EDF59398DA0B}" destId="{ED8CF97F-A581-4D38-B3A5-BFAABEDF7558}" srcOrd="3" destOrd="0" parTransId="{F7F438E4-7558-4451-BEBC-F3CE289678EC}" sibTransId="{81CD500B-3115-42EE-873F-944CBC698E5F}"/>
    <dgm:cxn modelId="{CB125B1A-E9E2-41AF-87C2-C7696CAB2A54}" srcId="{976C7088-4EF6-40FA-9A4D-67E15FAC5CCA}" destId="{3759A8A2-A2B4-4432-8E74-192219844AD2}" srcOrd="0" destOrd="0" parTransId="{841C6627-17A9-4769-81AE-E12EE1CE6E73}" sibTransId="{D0DFE578-7E55-4F6B-833A-126DEC5BD8E8}"/>
    <dgm:cxn modelId="{BC3A023B-F29E-469D-BF6A-58A528711429}" srcId="{5905F5B1-3433-4861-B1F6-AA3BB1D08CAF}" destId="{701A3612-59CD-426A-9093-8F54794DCB4A}" srcOrd="0" destOrd="0" parTransId="{5FF7A0C9-F6BD-46C4-A218-D04F50184D78}" sibTransId="{32CF5474-8A17-4EBB-8042-05BC98B66E26}"/>
    <dgm:cxn modelId="{62586A50-3F54-421E-BFBC-B7443DD1F753}" type="presOf" srcId="{701A3612-59CD-426A-9093-8F54794DCB4A}" destId="{388B0DFD-A2E6-4F89-BB1C-CDC321C546FD}" srcOrd="0" destOrd="0" presId="urn:microsoft.com/office/officeart/2005/8/layout/vList6"/>
    <dgm:cxn modelId="{4A403613-B44D-42DF-966E-72C37F888F4B}" srcId="{5AE6F274-5D6E-4A8E-894F-D76B880851AE}" destId="{3FDDDB48-1E5B-400F-942D-0B03EF7B3FB1}" srcOrd="0" destOrd="0" parTransId="{9D276C0F-F021-4FFA-9219-E8543D8DE31C}" sibTransId="{93CA29DF-FAD1-4B17-902C-E8A843958AA7}"/>
    <dgm:cxn modelId="{64C5E492-D485-4A6E-8461-9D001E018524}" type="presOf" srcId="{5905F5B1-3433-4861-B1F6-AA3BB1D08CAF}" destId="{99D315B2-3966-43F6-BA32-221ED0CF0F8C}" srcOrd="0" destOrd="0" presId="urn:microsoft.com/office/officeart/2005/8/layout/vList6"/>
    <dgm:cxn modelId="{8ED69FC8-6028-456E-914C-8DF9A2A46C87}" type="presOf" srcId="{B010487E-8370-4B42-AC5F-13B5BA273D84}" destId="{3406BF16-C825-445A-9EB9-E104F2965FDE}" srcOrd="0" destOrd="0" presId="urn:microsoft.com/office/officeart/2005/8/layout/vList6"/>
    <dgm:cxn modelId="{7C638991-80B3-4FDA-A386-28426234AA42}" srcId="{ED8CF97F-A581-4D38-B3A5-BFAABEDF7558}" destId="{A04771DE-169D-409B-BC2C-E88FCAD83E17}" srcOrd="0" destOrd="0" parTransId="{3E677148-E069-4D23-89E2-782FA02DEBE6}" sibTransId="{92885A91-B7A7-4007-ACF7-2B92E7838C98}"/>
    <dgm:cxn modelId="{C75AE0B6-9C72-4267-80A6-94D06C1BEE15}" srcId="{4CF79129-F397-4E3A-955B-EDF59398DA0B}" destId="{AF33631D-671F-46DD-BE2F-E318DF373422}" srcOrd="4" destOrd="0" parTransId="{D7F74CEB-DD1D-4232-B884-62217A33A017}" sibTransId="{993BA8E2-3821-4A75-AA29-10412281DBDE}"/>
    <dgm:cxn modelId="{04F5F727-3F5A-42DE-8E65-D9CACE635EA1}" type="presOf" srcId="{A04771DE-169D-409B-BC2C-E88FCAD83E17}" destId="{5D3EE265-566A-499C-919C-8453BAA6AE8A}" srcOrd="0" destOrd="0" presId="urn:microsoft.com/office/officeart/2005/8/layout/vList6"/>
    <dgm:cxn modelId="{90A81941-BB93-4679-8383-F67FB2450F2C}" srcId="{4CF79129-F397-4E3A-955B-EDF59398DA0B}" destId="{5905F5B1-3433-4861-B1F6-AA3BB1D08CAF}" srcOrd="0" destOrd="0" parTransId="{590B44E1-8326-4FC8-A809-C7955721983C}" sibTransId="{6A10626F-4619-4221-8ECE-175894A78550}"/>
    <dgm:cxn modelId="{E4189F58-DC51-4348-8EF2-534D914D433F}" srcId="{4CF79129-F397-4E3A-955B-EDF59398DA0B}" destId="{5AE6F274-5D6E-4A8E-894F-D76B880851AE}" srcOrd="1" destOrd="0" parTransId="{CA0A725A-DE3D-465E-8594-8979272F8931}" sibTransId="{D2CA75C1-8393-49D1-B379-073A90995E4C}"/>
    <dgm:cxn modelId="{2F595629-3953-48CE-951C-CFAD931EF66E}" type="presOf" srcId="{4CF79129-F397-4E3A-955B-EDF59398DA0B}" destId="{A1F38CAB-BF44-4D8E-A8F0-AEFC4C7F8B98}" srcOrd="0" destOrd="0" presId="urn:microsoft.com/office/officeart/2005/8/layout/vList6"/>
    <dgm:cxn modelId="{BC73B302-8B8F-4A19-B38A-B0FC0BD3641A}" type="presOf" srcId="{ED8CF97F-A581-4D38-B3A5-BFAABEDF7558}" destId="{5C1D7D83-6281-4E80-A325-CC705CB7AFDF}" srcOrd="0" destOrd="0" presId="urn:microsoft.com/office/officeart/2005/8/layout/vList6"/>
    <dgm:cxn modelId="{11F5CB7C-A19F-4C55-B3A7-8E944A2E8D64}" type="presOf" srcId="{AF33631D-671F-46DD-BE2F-E318DF373422}" destId="{95611B62-E3CD-41D3-9E46-21F94A06DDF3}" srcOrd="0" destOrd="0" presId="urn:microsoft.com/office/officeart/2005/8/layout/vList6"/>
    <dgm:cxn modelId="{D910E48B-2960-4A39-BDB5-54565593CB68}" type="presOf" srcId="{5AE6F274-5D6E-4A8E-894F-D76B880851AE}" destId="{55590E28-42D2-44BF-AC7E-8FCB3C52B094}" srcOrd="0" destOrd="0" presId="urn:microsoft.com/office/officeart/2005/8/layout/vList6"/>
    <dgm:cxn modelId="{900782AE-FAE1-4925-B64B-5F60E29497FE}" type="presParOf" srcId="{A1F38CAB-BF44-4D8E-A8F0-AEFC4C7F8B98}" destId="{AB69A725-2A3B-479D-A873-D4E4B66AF8BC}" srcOrd="0" destOrd="0" presId="urn:microsoft.com/office/officeart/2005/8/layout/vList6"/>
    <dgm:cxn modelId="{70F19255-5120-437B-9DF6-FF351D12B295}" type="presParOf" srcId="{AB69A725-2A3B-479D-A873-D4E4B66AF8BC}" destId="{99D315B2-3966-43F6-BA32-221ED0CF0F8C}" srcOrd="0" destOrd="0" presId="urn:microsoft.com/office/officeart/2005/8/layout/vList6"/>
    <dgm:cxn modelId="{699E23A9-D0B7-42FE-9368-B64A8E563D5C}" type="presParOf" srcId="{AB69A725-2A3B-479D-A873-D4E4B66AF8BC}" destId="{388B0DFD-A2E6-4F89-BB1C-CDC321C546FD}" srcOrd="1" destOrd="0" presId="urn:microsoft.com/office/officeart/2005/8/layout/vList6"/>
    <dgm:cxn modelId="{463F1DD6-C07E-4FF3-B556-AE9654AE8923}" type="presParOf" srcId="{A1F38CAB-BF44-4D8E-A8F0-AEFC4C7F8B98}" destId="{C880E025-2BDF-4FD0-80F3-E058E608A611}" srcOrd="1" destOrd="0" presId="urn:microsoft.com/office/officeart/2005/8/layout/vList6"/>
    <dgm:cxn modelId="{907B9F8C-3D3A-4B40-A06A-68084B4AC1CB}" type="presParOf" srcId="{A1F38CAB-BF44-4D8E-A8F0-AEFC4C7F8B98}" destId="{306447ED-73F4-41B2-87BF-3683E9CB0FF1}" srcOrd="2" destOrd="0" presId="urn:microsoft.com/office/officeart/2005/8/layout/vList6"/>
    <dgm:cxn modelId="{C7708F7F-070D-4829-8562-FE444FD5AFC6}" type="presParOf" srcId="{306447ED-73F4-41B2-87BF-3683E9CB0FF1}" destId="{55590E28-42D2-44BF-AC7E-8FCB3C52B094}" srcOrd="0" destOrd="0" presId="urn:microsoft.com/office/officeart/2005/8/layout/vList6"/>
    <dgm:cxn modelId="{EFBFB686-D5E9-419F-990F-F8705156434C}" type="presParOf" srcId="{306447ED-73F4-41B2-87BF-3683E9CB0FF1}" destId="{694D2457-98FA-4625-BDAD-1DCE5DDEA0B6}" srcOrd="1" destOrd="0" presId="urn:microsoft.com/office/officeart/2005/8/layout/vList6"/>
    <dgm:cxn modelId="{2D18FDAB-C312-49C8-A40E-995057E1E77C}" type="presParOf" srcId="{A1F38CAB-BF44-4D8E-A8F0-AEFC4C7F8B98}" destId="{0E2EA995-61AC-406F-857C-A8B8F24308F5}" srcOrd="3" destOrd="0" presId="urn:microsoft.com/office/officeart/2005/8/layout/vList6"/>
    <dgm:cxn modelId="{89439F9B-97F4-4856-A570-07F59FEB37C7}" type="presParOf" srcId="{A1F38CAB-BF44-4D8E-A8F0-AEFC4C7F8B98}" destId="{51146F8D-A590-4A80-A72E-EB19138254FF}" srcOrd="4" destOrd="0" presId="urn:microsoft.com/office/officeart/2005/8/layout/vList6"/>
    <dgm:cxn modelId="{0D02B874-75AA-446D-85F6-DAE37AC03030}" type="presParOf" srcId="{51146F8D-A590-4A80-A72E-EB19138254FF}" destId="{031331F3-0410-4BB4-A859-C2C21BB6BB83}" srcOrd="0" destOrd="0" presId="urn:microsoft.com/office/officeart/2005/8/layout/vList6"/>
    <dgm:cxn modelId="{8E3C26B4-02FB-4366-82DE-C3775FD61661}" type="presParOf" srcId="{51146F8D-A590-4A80-A72E-EB19138254FF}" destId="{65A6F940-65D2-430C-8356-21193FA08E57}" srcOrd="1" destOrd="0" presId="urn:microsoft.com/office/officeart/2005/8/layout/vList6"/>
    <dgm:cxn modelId="{89FECEAE-EA75-45F2-A76C-02080349C0C7}" type="presParOf" srcId="{A1F38CAB-BF44-4D8E-A8F0-AEFC4C7F8B98}" destId="{904670DC-E2CD-43DB-AB07-FC4D8666BA28}" srcOrd="5" destOrd="0" presId="urn:microsoft.com/office/officeart/2005/8/layout/vList6"/>
    <dgm:cxn modelId="{59B28B17-2EA6-4633-95D3-61D990CF9DAF}" type="presParOf" srcId="{A1F38CAB-BF44-4D8E-A8F0-AEFC4C7F8B98}" destId="{EBEBEE92-B1C5-463C-B7E2-8A20FB3FFF9B}" srcOrd="6" destOrd="0" presId="urn:microsoft.com/office/officeart/2005/8/layout/vList6"/>
    <dgm:cxn modelId="{DD8088D2-F96E-46D7-93A7-346D7E34CFEF}" type="presParOf" srcId="{EBEBEE92-B1C5-463C-B7E2-8A20FB3FFF9B}" destId="{5C1D7D83-6281-4E80-A325-CC705CB7AFDF}" srcOrd="0" destOrd="0" presId="urn:microsoft.com/office/officeart/2005/8/layout/vList6"/>
    <dgm:cxn modelId="{123E278E-F770-44C2-9974-4F49FD9FDE95}" type="presParOf" srcId="{EBEBEE92-B1C5-463C-B7E2-8A20FB3FFF9B}" destId="{5D3EE265-566A-499C-919C-8453BAA6AE8A}" srcOrd="1" destOrd="0" presId="urn:microsoft.com/office/officeart/2005/8/layout/vList6"/>
    <dgm:cxn modelId="{9914C388-14D2-4F8F-9753-E4993DA48566}" type="presParOf" srcId="{A1F38CAB-BF44-4D8E-A8F0-AEFC4C7F8B98}" destId="{C0AC510A-314F-4A9A-B8F7-414DDC165AAE}" srcOrd="7" destOrd="0" presId="urn:microsoft.com/office/officeart/2005/8/layout/vList6"/>
    <dgm:cxn modelId="{F93CB803-22A5-4934-9345-DCD4BBAC2B09}" type="presParOf" srcId="{A1F38CAB-BF44-4D8E-A8F0-AEFC4C7F8B98}" destId="{B213D269-AC96-468F-BC71-84CC62EAB7EF}" srcOrd="8" destOrd="0" presId="urn:microsoft.com/office/officeart/2005/8/layout/vList6"/>
    <dgm:cxn modelId="{CE229DA1-E8E8-4427-910D-07243224F2F2}" type="presParOf" srcId="{B213D269-AC96-468F-BC71-84CC62EAB7EF}" destId="{95611B62-E3CD-41D3-9E46-21F94A06DDF3}" srcOrd="0" destOrd="0" presId="urn:microsoft.com/office/officeart/2005/8/layout/vList6"/>
    <dgm:cxn modelId="{CC4427B0-9FCB-418D-8F5D-5F51EB51F0A4}" type="presParOf" srcId="{B213D269-AC96-468F-BC71-84CC62EAB7EF}" destId="{3406BF16-C825-445A-9EB9-E104F2965FD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CF398-2EFE-4466-8D85-D90DD3898441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A5097-D47B-4785-9053-0202268D45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842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8A89A-5BDE-40FF-86E9-C3BB3B48F6B4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4E542-5193-4235-90F3-C55310C64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6459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86" algn="l" defTabSz="913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95" algn="l" defTabSz="913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88" algn="l" defTabSz="913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89" algn="l" defTabSz="913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974" algn="l" defTabSz="913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60" algn="l" defTabSz="913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60" algn="l" defTabSz="913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954" algn="l" defTabSz="913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5048E-3434-4419-882F-515459F7D86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44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5048E-3434-4419-882F-515459F7D86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74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5048E-3434-4419-882F-515459F7D86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00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5048E-3434-4419-882F-515459F7D86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79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5048E-3434-4419-882F-515459F7D86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1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5048E-3434-4419-882F-515459F7D86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5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5048E-3434-4419-882F-515459F7D86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28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5048E-3434-4419-882F-515459F7D86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57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5048E-3434-4419-882F-515459F7D86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72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5048E-3434-4419-882F-515459F7D86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00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5048E-3434-4419-882F-515459F7D86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00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5048E-3434-4419-882F-515459F7D86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31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5048E-3434-4419-882F-515459F7D86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2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208E-F2FE-4049-B9C0-48E86623BB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2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CE39-ADD8-42B8-9043-DDEA00EE27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2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5D28A-3795-43D2-AB69-7969F70430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5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A8B5-857C-459F-9488-3EBFF7043D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03DFF-2F4B-4629-89C4-8BAB5195CB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36CD9-27AB-42ED-9122-43B69E66F6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27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00127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8FC3-0568-4A14-8BA4-02B8E441EF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8" indent="0">
              <a:buNone/>
              <a:defRPr sz="2000" b="1"/>
            </a:lvl2pPr>
            <a:lvl3pPr marL="913842" indent="0">
              <a:buNone/>
              <a:defRPr sz="1800" b="1"/>
            </a:lvl3pPr>
            <a:lvl4pPr marL="1370760" indent="0">
              <a:buNone/>
              <a:defRPr sz="1600" b="1"/>
            </a:lvl4pPr>
            <a:lvl5pPr marL="1827686" indent="0">
              <a:buNone/>
              <a:defRPr sz="1600" b="1"/>
            </a:lvl5pPr>
            <a:lvl6pPr marL="2284596" indent="0">
              <a:buNone/>
              <a:defRPr sz="1600" b="1"/>
            </a:lvl6pPr>
            <a:lvl7pPr marL="2741504" indent="0">
              <a:buNone/>
              <a:defRPr sz="1600" b="1"/>
            </a:lvl7pPr>
            <a:lvl8pPr marL="3198430" indent="0">
              <a:buNone/>
              <a:defRPr sz="1600" b="1"/>
            </a:lvl8pPr>
            <a:lvl9pPr marL="36553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8" indent="0">
              <a:buNone/>
              <a:defRPr sz="2000" b="1"/>
            </a:lvl2pPr>
            <a:lvl3pPr marL="913842" indent="0">
              <a:buNone/>
              <a:defRPr sz="1800" b="1"/>
            </a:lvl3pPr>
            <a:lvl4pPr marL="1370760" indent="0">
              <a:buNone/>
              <a:defRPr sz="1600" b="1"/>
            </a:lvl4pPr>
            <a:lvl5pPr marL="1827686" indent="0">
              <a:buNone/>
              <a:defRPr sz="1600" b="1"/>
            </a:lvl5pPr>
            <a:lvl6pPr marL="2284596" indent="0">
              <a:buNone/>
              <a:defRPr sz="1600" b="1"/>
            </a:lvl6pPr>
            <a:lvl7pPr marL="2741504" indent="0">
              <a:buNone/>
              <a:defRPr sz="1600" b="1"/>
            </a:lvl7pPr>
            <a:lvl8pPr marL="3198430" indent="0">
              <a:buNone/>
              <a:defRPr sz="1600" b="1"/>
            </a:lvl8pPr>
            <a:lvl9pPr marL="36553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B490-4247-49E5-81FA-89FC1CFDDD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9368-9420-4CA8-B7AD-8370015262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7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C604-C58C-43CD-980F-B0AC0646A1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08" indent="0">
              <a:buNone/>
              <a:defRPr sz="1200"/>
            </a:lvl2pPr>
            <a:lvl3pPr marL="913842" indent="0">
              <a:buNone/>
              <a:defRPr sz="1000"/>
            </a:lvl3pPr>
            <a:lvl4pPr marL="1370760" indent="0">
              <a:buNone/>
              <a:defRPr sz="900"/>
            </a:lvl4pPr>
            <a:lvl5pPr marL="1827686" indent="0">
              <a:buNone/>
              <a:defRPr sz="900"/>
            </a:lvl5pPr>
            <a:lvl6pPr marL="2284596" indent="0">
              <a:buNone/>
              <a:defRPr sz="900"/>
            </a:lvl6pPr>
            <a:lvl7pPr marL="2741504" indent="0">
              <a:buNone/>
              <a:defRPr sz="900"/>
            </a:lvl7pPr>
            <a:lvl8pPr marL="3198430" indent="0">
              <a:buNone/>
              <a:defRPr sz="900"/>
            </a:lvl8pPr>
            <a:lvl9pPr marL="36553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486D-BEB9-446B-AD2E-A90DF95A05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7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12D4-98BB-44DA-84A0-FC0ADDF008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08" indent="0">
              <a:buNone/>
              <a:defRPr sz="2800"/>
            </a:lvl2pPr>
            <a:lvl3pPr marL="913842" indent="0">
              <a:buNone/>
              <a:defRPr sz="2400"/>
            </a:lvl3pPr>
            <a:lvl4pPr marL="1370760" indent="0">
              <a:buNone/>
              <a:defRPr sz="2000"/>
            </a:lvl4pPr>
            <a:lvl5pPr marL="1827686" indent="0">
              <a:buNone/>
              <a:defRPr sz="2000"/>
            </a:lvl5pPr>
            <a:lvl6pPr marL="2284596" indent="0">
              <a:buNone/>
              <a:defRPr sz="2000"/>
            </a:lvl6pPr>
            <a:lvl7pPr marL="2741504" indent="0">
              <a:buNone/>
              <a:defRPr sz="2000"/>
            </a:lvl7pPr>
            <a:lvl8pPr marL="3198430" indent="0">
              <a:buNone/>
              <a:defRPr sz="2000"/>
            </a:lvl8pPr>
            <a:lvl9pPr marL="365534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6908" indent="0">
              <a:buNone/>
              <a:defRPr sz="1200"/>
            </a:lvl2pPr>
            <a:lvl3pPr marL="913842" indent="0">
              <a:buNone/>
              <a:defRPr sz="1000"/>
            </a:lvl3pPr>
            <a:lvl4pPr marL="1370760" indent="0">
              <a:buNone/>
              <a:defRPr sz="900"/>
            </a:lvl4pPr>
            <a:lvl5pPr marL="1827686" indent="0">
              <a:buNone/>
              <a:defRPr sz="900"/>
            </a:lvl5pPr>
            <a:lvl6pPr marL="2284596" indent="0">
              <a:buNone/>
              <a:defRPr sz="900"/>
            </a:lvl6pPr>
            <a:lvl7pPr marL="2741504" indent="0">
              <a:buNone/>
              <a:defRPr sz="900"/>
            </a:lvl7pPr>
            <a:lvl8pPr marL="3198430" indent="0">
              <a:buNone/>
              <a:defRPr sz="900"/>
            </a:lvl8pPr>
            <a:lvl9pPr marL="36553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8EBE0-51CC-4B68-AD16-15CB44223F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1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15FA-A5C4-49A5-ACFC-06BF2C0A6F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74B9-7314-4B3D-9656-622507240A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289C-A978-40A6-81B8-3DD5E86B17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961E-2AE4-486D-9AFE-81A65EFA24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78DA-4A57-4B44-A8C3-1ACAB3853B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7B02-FD3E-4E3C-A4A0-F8B952357C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8" indent="0">
              <a:buNone/>
              <a:defRPr sz="1800" b="1"/>
            </a:lvl3pPr>
            <a:lvl4pPr marL="1371372" indent="0">
              <a:buNone/>
              <a:defRPr sz="1600" b="1"/>
            </a:lvl4pPr>
            <a:lvl5pPr marL="1828497" indent="0">
              <a:buNone/>
              <a:defRPr sz="1600" b="1"/>
            </a:lvl5pPr>
            <a:lvl6pPr marL="2285622" indent="0">
              <a:buNone/>
              <a:defRPr sz="1600" b="1"/>
            </a:lvl6pPr>
            <a:lvl7pPr marL="2742746" indent="0">
              <a:buNone/>
              <a:defRPr sz="1600" b="1"/>
            </a:lvl7pPr>
            <a:lvl8pPr marL="3199870" indent="0">
              <a:buNone/>
              <a:defRPr sz="1600" b="1"/>
            </a:lvl8pPr>
            <a:lvl9pPr marL="365699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8" indent="0">
              <a:buNone/>
              <a:defRPr sz="1800" b="1"/>
            </a:lvl3pPr>
            <a:lvl4pPr marL="1371372" indent="0">
              <a:buNone/>
              <a:defRPr sz="1600" b="1"/>
            </a:lvl4pPr>
            <a:lvl5pPr marL="1828497" indent="0">
              <a:buNone/>
              <a:defRPr sz="1600" b="1"/>
            </a:lvl5pPr>
            <a:lvl6pPr marL="2285622" indent="0">
              <a:buNone/>
              <a:defRPr sz="1600" b="1"/>
            </a:lvl6pPr>
            <a:lvl7pPr marL="2742746" indent="0">
              <a:buNone/>
              <a:defRPr sz="1600" b="1"/>
            </a:lvl7pPr>
            <a:lvl8pPr marL="3199870" indent="0">
              <a:buNone/>
              <a:defRPr sz="1600" b="1"/>
            </a:lvl8pPr>
            <a:lvl9pPr marL="365699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848C-246E-4552-839D-4ABEE69090B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5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AE1BE-B4C6-4A2B-90D0-D48C5D2BA31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500F-041E-4302-A2DD-1606B53BD6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3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BC24-08B0-49D1-87FE-D6A7BD62C9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8" indent="0">
              <a:buNone/>
              <a:defRPr sz="1000"/>
            </a:lvl3pPr>
            <a:lvl4pPr marL="1371372" indent="0">
              <a:buNone/>
              <a:defRPr sz="900"/>
            </a:lvl4pPr>
            <a:lvl5pPr marL="1828497" indent="0">
              <a:buNone/>
              <a:defRPr sz="900"/>
            </a:lvl5pPr>
            <a:lvl6pPr marL="2285622" indent="0">
              <a:buNone/>
              <a:defRPr sz="900"/>
            </a:lvl6pPr>
            <a:lvl7pPr marL="2742746" indent="0">
              <a:buNone/>
              <a:defRPr sz="900"/>
            </a:lvl7pPr>
            <a:lvl8pPr marL="3199870" indent="0">
              <a:buNone/>
              <a:defRPr sz="900"/>
            </a:lvl8pPr>
            <a:lvl9pPr marL="365699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DC60F-063D-4FE0-8A7D-0777100D90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8" indent="0">
              <a:buNone/>
              <a:defRPr sz="2400"/>
            </a:lvl3pPr>
            <a:lvl4pPr marL="1371372" indent="0">
              <a:buNone/>
              <a:defRPr sz="2000"/>
            </a:lvl4pPr>
            <a:lvl5pPr marL="1828497" indent="0">
              <a:buNone/>
              <a:defRPr sz="2000"/>
            </a:lvl5pPr>
            <a:lvl6pPr marL="2285622" indent="0">
              <a:buNone/>
              <a:defRPr sz="2000"/>
            </a:lvl6pPr>
            <a:lvl7pPr marL="2742746" indent="0">
              <a:buNone/>
              <a:defRPr sz="2000"/>
            </a:lvl7pPr>
            <a:lvl8pPr marL="3199870" indent="0">
              <a:buNone/>
              <a:defRPr sz="2000"/>
            </a:lvl8pPr>
            <a:lvl9pPr marL="365699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8" indent="0">
              <a:buNone/>
              <a:defRPr sz="1000"/>
            </a:lvl3pPr>
            <a:lvl4pPr marL="1371372" indent="0">
              <a:buNone/>
              <a:defRPr sz="900"/>
            </a:lvl4pPr>
            <a:lvl5pPr marL="1828497" indent="0">
              <a:buNone/>
              <a:defRPr sz="900"/>
            </a:lvl5pPr>
            <a:lvl6pPr marL="2285622" indent="0">
              <a:buNone/>
              <a:defRPr sz="900"/>
            </a:lvl6pPr>
            <a:lvl7pPr marL="2742746" indent="0">
              <a:buNone/>
              <a:defRPr sz="900"/>
            </a:lvl7pPr>
            <a:lvl8pPr marL="3199870" indent="0">
              <a:buNone/>
              <a:defRPr sz="900"/>
            </a:lvl8pPr>
            <a:lvl9pPr marL="365699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831A-06F4-4A62-8C20-933B858CCD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8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BE43-68A6-4845-B1F9-941C84CD39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06A6D-DCB2-48DA-A9B9-0F2411D863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3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27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00127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491E-B21A-4AE5-A21A-1CA2430043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8" indent="0">
              <a:buNone/>
              <a:defRPr sz="2000" b="1"/>
            </a:lvl2pPr>
            <a:lvl3pPr marL="913842" indent="0">
              <a:buNone/>
              <a:defRPr sz="1800" b="1"/>
            </a:lvl3pPr>
            <a:lvl4pPr marL="1370760" indent="0">
              <a:buNone/>
              <a:defRPr sz="1600" b="1"/>
            </a:lvl4pPr>
            <a:lvl5pPr marL="1827686" indent="0">
              <a:buNone/>
              <a:defRPr sz="1600" b="1"/>
            </a:lvl5pPr>
            <a:lvl6pPr marL="2284596" indent="0">
              <a:buNone/>
              <a:defRPr sz="1600" b="1"/>
            </a:lvl6pPr>
            <a:lvl7pPr marL="2741504" indent="0">
              <a:buNone/>
              <a:defRPr sz="1600" b="1"/>
            </a:lvl7pPr>
            <a:lvl8pPr marL="3198430" indent="0">
              <a:buNone/>
              <a:defRPr sz="1600" b="1"/>
            </a:lvl8pPr>
            <a:lvl9pPr marL="36553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8" indent="0">
              <a:buNone/>
              <a:defRPr sz="2000" b="1"/>
            </a:lvl2pPr>
            <a:lvl3pPr marL="913842" indent="0">
              <a:buNone/>
              <a:defRPr sz="1800" b="1"/>
            </a:lvl3pPr>
            <a:lvl4pPr marL="1370760" indent="0">
              <a:buNone/>
              <a:defRPr sz="1600" b="1"/>
            </a:lvl4pPr>
            <a:lvl5pPr marL="1827686" indent="0">
              <a:buNone/>
              <a:defRPr sz="1600" b="1"/>
            </a:lvl5pPr>
            <a:lvl6pPr marL="2284596" indent="0">
              <a:buNone/>
              <a:defRPr sz="1600" b="1"/>
            </a:lvl6pPr>
            <a:lvl7pPr marL="2741504" indent="0">
              <a:buNone/>
              <a:defRPr sz="1600" b="1"/>
            </a:lvl7pPr>
            <a:lvl8pPr marL="3198430" indent="0">
              <a:buNone/>
              <a:defRPr sz="1600" b="1"/>
            </a:lvl8pPr>
            <a:lvl9pPr marL="36553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D287-5560-4EFF-A1FE-2F4D2A9D1B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4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B7B5-18C2-47AB-A648-BFA6F8E6E4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8FC1-5780-462C-A224-F0AF25DB1D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2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08" indent="0">
              <a:buNone/>
              <a:defRPr sz="1200"/>
            </a:lvl2pPr>
            <a:lvl3pPr marL="913842" indent="0">
              <a:buNone/>
              <a:defRPr sz="1000"/>
            </a:lvl3pPr>
            <a:lvl4pPr marL="1370760" indent="0">
              <a:buNone/>
              <a:defRPr sz="900"/>
            </a:lvl4pPr>
            <a:lvl5pPr marL="1827686" indent="0">
              <a:buNone/>
              <a:defRPr sz="900"/>
            </a:lvl5pPr>
            <a:lvl6pPr marL="2284596" indent="0">
              <a:buNone/>
              <a:defRPr sz="900"/>
            </a:lvl6pPr>
            <a:lvl7pPr marL="2741504" indent="0">
              <a:buNone/>
              <a:defRPr sz="900"/>
            </a:lvl7pPr>
            <a:lvl8pPr marL="3198430" indent="0">
              <a:buNone/>
              <a:defRPr sz="900"/>
            </a:lvl8pPr>
            <a:lvl9pPr marL="36553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F9E85-EB39-44AD-A7E3-90F520ACF39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08" indent="0">
              <a:buNone/>
              <a:defRPr sz="2800"/>
            </a:lvl2pPr>
            <a:lvl3pPr marL="913842" indent="0">
              <a:buNone/>
              <a:defRPr sz="2400"/>
            </a:lvl3pPr>
            <a:lvl4pPr marL="1370760" indent="0">
              <a:buNone/>
              <a:defRPr sz="2000"/>
            </a:lvl4pPr>
            <a:lvl5pPr marL="1827686" indent="0">
              <a:buNone/>
              <a:defRPr sz="2000"/>
            </a:lvl5pPr>
            <a:lvl6pPr marL="2284596" indent="0">
              <a:buNone/>
              <a:defRPr sz="2000"/>
            </a:lvl6pPr>
            <a:lvl7pPr marL="2741504" indent="0">
              <a:buNone/>
              <a:defRPr sz="2000"/>
            </a:lvl7pPr>
            <a:lvl8pPr marL="3198430" indent="0">
              <a:buNone/>
              <a:defRPr sz="2000"/>
            </a:lvl8pPr>
            <a:lvl9pPr marL="365534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6908" indent="0">
              <a:buNone/>
              <a:defRPr sz="1200"/>
            </a:lvl2pPr>
            <a:lvl3pPr marL="913842" indent="0">
              <a:buNone/>
              <a:defRPr sz="1000"/>
            </a:lvl3pPr>
            <a:lvl4pPr marL="1370760" indent="0">
              <a:buNone/>
              <a:defRPr sz="900"/>
            </a:lvl4pPr>
            <a:lvl5pPr marL="1827686" indent="0">
              <a:buNone/>
              <a:defRPr sz="900"/>
            </a:lvl5pPr>
            <a:lvl6pPr marL="2284596" indent="0">
              <a:buNone/>
              <a:defRPr sz="900"/>
            </a:lvl6pPr>
            <a:lvl7pPr marL="2741504" indent="0">
              <a:buNone/>
              <a:defRPr sz="900"/>
            </a:lvl7pPr>
            <a:lvl8pPr marL="3198430" indent="0">
              <a:buNone/>
              <a:defRPr sz="900"/>
            </a:lvl8pPr>
            <a:lvl9pPr marL="36553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F4AF-5963-483E-93B4-22E6BF1CEA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4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89" tIns="45694" rIns="91389" bIns="4569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89" tIns="45694" rIns="91389" bIns="4569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89" tIns="45694" rIns="91389" bIns="456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42"/>
            <a:fld id="{18960B03-4277-4997-B47B-44A7CFDC97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842"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89" tIns="45694" rIns="91389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4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89" tIns="45694" rIns="91389" bIns="456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42"/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84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2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384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83" indent="-342683" algn="l" defTabSz="91384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02" indent="-285576" algn="l" defTabSz="91384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97" indent="-228455" algn="l" defTabSz="91384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15" indent="-228455" algn="l" defTabSz="91384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42" indent="-228455" algn="l" defTabSz="91384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51" indent="-228455" algn="l" defTabSz="9138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76" indent="-228455" algn="l" defTabSz="9138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93" indent="-228455" algn="l" defTabSz="9138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10" indent="-228455" algn="l" defTabSz="9138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8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42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60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86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96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04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30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48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89" tIns="45694" rIns="91389" bIns="4569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89" tIns="45694" rIns="91389" bIns="4569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89" tIns="45694" rIns="91389" bIns="456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42"/>
            <a:fld id="{35C421AE-7BDA-4775-BFFA-E55911D443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842"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89" tIns="45694" rIns="91389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4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89" tIns="45694" rIns="91389" bIns="456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42"/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84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7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384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83" indent="-342683" algn="l" defTabSz="91384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02" indent="-285576" algn="l" defTabSz="91384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97" indent="-228455" algn="l" defTabSz="91384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15" indent="-228455" algn="l" defTabSz="91384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42" indent="-228455" algn="l" defTabSz="91384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51" indent="-228455" algn="l" defTabSz="9138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76" indent="-228455" algn="l" defTabSz="9138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93" indent="-228455" algn="l" defTabSz="9138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10" indent="-228455" algn="l" defTabSz="9138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8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42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60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86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96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04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30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48" algn="l" defTabSz="913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5" tIns="45712" rIns="91425" bIns="4571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5" tIns="45712" rIns="91425" bIns="4571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8"/>
            <a:fld id="{8FD71894-5B5F-4E72-9E3A-4B0158CA3C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48"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8"/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27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24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4" indent="-342844" algn="l" defTabSz="9142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7" indent="-285702" algn="l" defTabSz="91424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0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35" indent="-228562" algn="l" defTabSz="91424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0" indent="-228562" algn="l" defTabSz="91424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84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08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32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6" indent="-228562" algn="l" defTabSz="914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2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7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2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6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11" Type="http://schemas.openxmlformats.org/officeDocument/2006/relationships/diagramColors" Target="../diagrams/colors3.xml"/><Relationship Id="rId5" Type="http://schemas.openxmlformats.org/officeDocument/2006/relationships/image" Target="../media/image35.jpe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4.jpeg"/><Relationship Id="rId9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8.png"/><Relationship Id="rId5" Type="http://schemas.openxmlformats.org/officeDocument/2006/relationships/diagramData" Target="../diagrams/data1.xml"/><Relationship Id="rId10" Type="http://schemas.openxmlformats.org/officeDocument/2006/relationships/chart" Target="../charts/chart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1.png"/><Relationship Id="rId4" Type="http://schemas.openxmlformats.org/officeDocument/2006/relationships/image" Target="../media/image4.jpe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openxmlformats.org/officeDocument/2006/relationships/image" Target="../media/image4.jpe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11" Type="http://schemas.openxmlformats.org/officeDocument/2006/relationships/image" Target="../media/image23.png"/><Relationship Id="rId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фон презентации7-0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20" y="61"/>
            <a:ext cx="9144000" cy="5143439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02009" y="1635646"/>
            <a:ext cx="8571822" cy="0"/>
          </a:xfrm>
          <a:prstGeom prst="line">
            <a:avLst/>
          </a:prstGeom>
          <a:ln w="19050">
            <a:solidFill>
              <a:srgbClr val="21AD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лого темны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6089" y="142249"/>
            <a:ext cx="2016224" cy="386476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4015042" y="4538363"/>
            <a:ext cx="5104596" cy="589964"/>
          </a:xfrm>
          <a:prstGeom prst="rect">
            <a:avLst/>
          </a:prstGeom>
        </p:spPr>
        <p:txBody>
          <a:bodyPr vert="horz" lIns="91389" tIns="45694" rIns="91389" bIns="45694" rtlCol="0">
            <a:noAutofit/>
          </a:bodyPr>
          <a:lstStyle>
            <a:lvl1pPr marL="0" indent="0" algn="ctr" defTabSz="91424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24" indent="0" algn="ctr" defTabSz="91424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48" indent="0" algn="ctr" defTabSz="91424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372" indent="0" algn="ctr" defTabSz="91424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497" indent="0" algn="ctr" defTabSz="91424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622" indent="0" algn="ctr" defTabSz="91424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746" indent="0" algn="ctr" defTabSz="91424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70" indent="0" algn="ctr" defTabSz="91424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94" indent="0" algn="ctr" defTabSz="91424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Глаголев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Сергей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Николаевич, </a:t>
            </a:r>
          </a:p>
          <a:p>
            <a:pPr algn="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ректор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д.э.н.,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профессор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920" y="771518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Особенности организации работы БГТУ им. В.Г. Шухова</a:t>
            </a:r>
            <a:br>
              <a:rPr lang="ru-RU" sz="20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в условиях нестабильной эпидемиологической обстановки</a:t>
            </a:r>
            <a:endParaRPr lang="ru-RU" sz="20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632" r="95789">
                        <a14:foregroundMark x1="8632" y1="27228" x2="8632" y2="77129"/>
                        <a14:foregroundMark x1="8789" y1="18812" x2="21263" y2="19802"/>
                        <a14:foregroundMark x1="5842" y1="13465" x2="8474" y2="18020"/>
                        <a14:foregroundMark x1="8368" y1="11386" x2="8368" y2="17426"/>
                        <a14:foregroundMark x1="14368" y1="51485" x2="13421" y2="84554"/>
                        <a14:foregroundMark x1="12158" y1="88218" x2="77684" y2="86634"/>
                        <a14:foregroundMark x1="36158" y1="31980" x2="36421" y2="66535"/>
                        <a14:foregroundMark x1="55526" y1="31188" x2="58158" y2="76832"/>
                        <a14:foregroundMark x1="23368" y1="62079" x2="87368" y2="58119"/>
                        <a14:foregroundMark x1="79211" y1="30891" x2="77421" y2="56535"/>
                        <a14:foregroundMark x1="68842" y1="22772" x2="86947" y2="20594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00" y="1357172"/>
            <a:ext cx="6731598" cy="357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он презентации7-0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766" y="11616"/>
            <a:ext cx="9159766" cy="51434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5213"/>
            <a:ext cx="1475656" cy="57167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29408" y="-5213"/>
            <a:ext cx="7723112" cy="567967"/>
          </a:xfrm>
          <a:prstGeom prst="rect">
            <a:avLst/>
          </a:prstGeom>
        </p:spPr>
        <p:txBody>
          <a:bodyPr vert="horz" lIns="91389" tIns="45694" rIns="91389" bIns="45694" rtlCol="0" anchor="ctr">
            <a:noAutofit/>
          </a:bodyPr>
          <a:lstStyle>
            <a:lvl1pPr algn="ctr" defTabSz="9142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Варианты Центра </a:t>
            </a:r>
            <a:r>
              <a:rPr lang="ru-RU" sz="1800" b="1" cap="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онлайн </a:t>
            </a:r>
            <a:r>
              <a:rPr lang="ru-RU" sz="18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обучения</a:t>
            </a:r>
            <a:endParaRPr lang="en-US" sz="1800" b="1" cap="all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l"/>
            <a:r>
              <a:rPr lang="ru-RU" sz="18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студии для записи онлайн лекций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z="1600" smtClean="0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10</a:t>
            </a:fld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938249"/>
            <a:ext cx="3372126" cy="21444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117" y="598113"/>
            <a:ext cx="3661512" cy="233367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607203" y="4502468"/>
            <a:ext cx="178767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620 000 руб.</a:t>
            </a:r>
            <a:endParaRPr lang="ru-RU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64116" y="3222100"/>
            <a:ext cx="40277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Готовый вариант для работы с преподавателями любого уровня подготовки в области информационных технологий</a:t>
            </a:r>
            <a:endParaRPr lang="ru-RU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560540"/>
            <a:ext cx="3372126" cy="230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6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он презентации7-0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766" y="11616"/>
            <a:ext cx="9159766" cy="51434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5213"/>
            <a:ext cx="1475656" cy="57167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29408" y="-5213"/>
            <a:ext cx="7740352" cy="567967"/>
          </a:xfrm>
          <a:prstGeom prst="rect">
            <a:avLst/>
          </a:prstGeom>
        </p:spPr>
        <p:txBody>
          <a:bodyPr vert="horz" lIns="91389" tIns="45694" rIns="91389" bIns="45694" rtlCol="0" anchor="ctr">
            <a:noAutofit/>
          </a:bodyPr>
          <a:lstStyle>
            <a:lvl1pPr algn="ctr" defTabSz="9142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Старт нового учебного года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z="1600" smtClean="0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11</a:t>
            </a:fld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1109578"/>
              </p:ext>
            </p:extLst>
          </p:nvPr>
        </p:nvGraphicFramePr>
        <p:xfrm>
          <a:off x="1187624" y="339502"/>
          <a:ext cx="7056784" cy="4551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646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он презентации7-0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1"/>
            <a:ext cx="9144000" cy="51434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22"/>
            <a:ext cx="1475656" cy="571670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1368144" y="243284"/>
            <a:ext cx="4896544" cy="567967"/>
          </a:xfrm>
          <a:prstGeom prst="rect">
            <a:avLst/>
          </a:prstGeom>
        </p:spPr>
        <p:txBody>
          <a:bodyPr vert="horz" lIns="91389" tIns="45694" rIns="91389" bIns="45694" rtlCol="0" anchor="ctr">
            <a:noAutofit/>
          </a:bodyPr>
          <a:lstStyle>
            <a:lvl1pPr algn="ctr" defTabSz="9142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Трудоустройство и заселение студентов</a:t>
            </a:r>
            <a:endParaRPr lang="ru-RU" sz="2200" b="1" cap="all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005" y="195486"/>
            <a:ext cx="2924491" cy="19577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88" y="1572914"/>
            <a:ext cx="2958612" cy="195347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z="1600" smtClean="0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12</a:t>
            </a:fld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88" y="3096240"/>
            <a:ext cx="2968698" cy="1980678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149205117"/>
              </p:ext>
            </p:extLst>
          </p:nvPr>
        </p:nvGraphicFramePr>
        <p:xfrm>
          <a:off x="350528" y="1081415"/>
          <a:ext cx="4812956" cy="372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8238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>
          <a:xfrm>
            <a:off x="0" y="1491630"/>
            <a:ext cx="9144000" cy="1259285"/>
          </a:xfrm>
          <a:prstGeom prst="rect">
            <a:avLst/>
          </a:prstGeom>
        </p:spPr>
        <p:txBody>
          <a:bodyPr vert="horz" lIns="91425" tIns="45712" rIns="91425" bIns="45712" rtlCol="0" anchor="ctr">
            <a:noAutofit/>
          </a:bodyPr>
          <a:lstStyle>
            <a:lvl1pPr algn="ctr" defTabSz="9142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b="1" cap="all" dirty="0" smtClean="0">
                <a:solidFill>
                  <a:prstClr val="white"/>
                </a:solidFill>
                <a:effectLst>
                  <a:glow rad="520700">
                    <a:srgbClr val="145BB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Бгту им. В.г. Шухова – </a:t>
            </a:r>
          </a:p>
          <a:p>
            <a:pPr>
              <a:lnSpc>
                <a:spcPct val="150000"/>
              </a:lnSpc>
            </a:pPr>
            <a:r>
              <a:rPr lang="ru-RU" b="1" cap="all" dirty="0" smtClean="0">
                <a:solidFill>
                  <a:prstClr val="white"/>
                </a:solidFill>
                <a:effectLst>
                  <a:glow rad="520700">
                    <a:srgbClr val="145BB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опорный университет</a:t>
            </a:r>
            <a:endParaRPr lang="ru-RU" b="1" cap="all" dirty="0">
              <a:solidFill>
                <a:prstClr val="white"/>
              </a:solidFill>
              <a:effectLst>
                <a:glow rad="520700">
                  <a:srgbClr val="145BB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523900" y="3793461"/>
            <a:ext cx="6052453" cy="720000"/>
            <a:chOff x="934282" y="3793461"/>
            <a:chExt cx="6052453" cy="720000"/>
          </a:xfrm>
        </p:grpSpPr>
        <p:pic>
          <p:nvPicPr>
            <p:cNvPr id="5" name="Рисунок 4" descr="значки-01.png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934282" y="3793461"/>
              <a:ext cx="720000" cy="720000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6" name="Рисунок 5" descr="значки-03.png"/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3700587" y="3795886"/>
              <a:ext cx="720000" cy="717575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414967" y="3938762"/>
              <a:ext cx="2571768" cy="369332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rector@intbel.ru</a:t>
              </a:r>
              <a:endParaRPr lang="ru-RU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48662" y="3962769"/>
              <a:ext cx="2571768" cy="369332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bstu.ru</a:t>
              </a:r>
              <a:endParaRPr lang="ru-RU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2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он презентации7-0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766" y="11616"/>
            <a:ext cx="9159766" cy="51434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22"/>
            <a:ext cx="1475656" cy="57167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70910" y="316789"/>
            <a:ext cx="7740352" cy="567967"/>
          </a:xfrm>
          <a:prstGeom prst="rect">
            <a:avLst/>
          </a:prstGeom>
        </p:spPr>
        <p:txBody>
          <a:bodyPr vert="horz" lIns="91389" tIns="45694" rIns="91389" bIns="45694" rtlCol="0" anchor="ctr">
            <a:noAutofit/>
          </a:bodyPr>
          <a:lstStyle>
            <a:lvl1pPr algn="ctr" defTabSz="9142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Использование электронного обучения и дистанционных образовательных технологий </a:t>
            </a:r>
          </a:p>
        </p:txBody>
      </p:sp>
      <p:graphicFrame>
        <p:nvGraphicFramePr>
          <p:cNvPr id="9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8113354"/>
              </p:ext>
            </p:extLst>
          </p:nvPr>
        </p:nvGraphicFramePr>
        <p:xfrm>
          <a:off x="78775" y="1363721"/>
          <a:ext cx="5760639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88424" y="4767264"/>
            <a:ext cx="298376" cy="273844"/>
          </a:xfrm>
        </p:spPr>
        <p:txBody>
          <a:bodyPr/>
          <a:lstStyle/>
          <a:p>
            <a:fld id="{FD30D903-3A8A-49A9-A3A3-0B669D33C459}" type="slidenum">
              <a:rPr lang="ru-RU" sz="16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pPr/>
              <a:t>2</a:t>
            </a:fld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>
        <mc:Choice xmlns:cx="http://schemas.microsoft.com/office/drawing/2014/chartex" xmlns="" Requires="cx">
          <p:graphicFrame>
            <p:nvGraphicFramePr>
              <p:cNvPr id="16" name="Диаграмма 15"/>
              <p:cNvGraphicFramePr/>
              <p:nvPr>
                <p:extLst>
                  <p:ext uri="{D42A27DB-BD31-4B8C-83A1-F6EECF244321}">
                    <p14:modId xmlns:p14="http://schemas.microsoft.com/office/powerpoint/2010/main" val="1690116052"/>
                  </p:ext>
                </p:extLst>
              </p:nvPr>
            </p:nvGraphicFramePr>
            <p:xfrm>
              <a:off x="5800241" y="1521908"/>
              <a:ext cx="3403620" cy="3342938"/>
            </p:xfrm>
            <a:graphic>
              <a:graphicData uri="http://schemas.microsoft.com/office/drawing/2014/chartex">
                <c:chart xmlns:c="http://schemas.openxmlformats.org/drawingml/2006/chart" xmlns:r="http://schemas.openxmlformats.org/officeDocument/2006/relationships" r:id="rId10"/>
              </a:graphicData>
            </a:graphic>
          </p:graphicFrame>
        </mc:Choice>
        <mc:Fallback>
          <p:pic>
            <p:nvPicPr>
              <p:cNvPr id="16" name="Диаграмма 1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00241" y="1521908"/>
                <a:ext cx="3403620" cy="3342938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Заголовок 1"/>
          <p:cNvSpPr txBox="1">
            <a:spLocks/>
          </p:cNvSpPr>
          <p:nvPr/>
        </p:nvSpPr>
        <p:spPr>
          <a:xfrm>
            <a:off x="5927439" y="1079737"/>
            <a:ext cx="3149225" cy="567967"/>
          </a:xfrm>
          <a:prstGeom prst="rect">
            <a:avLst/>
          </a:prstGeom>
        </p:spPr>
        <p:txBody>
          <a:bodyPr vert="horz" lIns="91389" tIns="45694" rIns="91389" bIns="45694" rtlCol="0" anchor="ctr">
            <a:noAutofit/>
          </a:bodyPr>
          <a:lstStyle>
            <a:lvl1pPr algn="ctr" defTabSz="9142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Платформы онлайн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4635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он презентации7-0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766" y="11616"/>
            <a:ext cx="9159766" cy="51434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22"/>
            <a:ext cx="1475656" cy="57167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70910" y="316789"/>
            <a:ext cx="7740352" cy="567967"/>
          </a:xfrm>
          <a:prstGeom prst="rect">
            <a:avLst/>
          </a:prstGeom>
        </p:spPr>
        <p:txBody>
          <a:bodyPr vert="horz" lIns="91389" tIns="45694" rIns="91389" bIns="45694" rtlCol="0" anchor="ctr">
            <a:noAutofit/>
          </a:bodyPr>
          <a:lstStyle>
            <a:lvl1pPr algn="ctr" defTabSz="9142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образовательные технологии через переход на электронное обучение  </a:t>
            </a:r>
          </a:p>
        </p:txBody>
      </p:sp>
      <p:pic>
        <p:nvPicPr>
          <p:cNvPr id="6" name="Picture 2" descr="http://pgs.bstu.ru/shared/attachments/2206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19622"/>
            <a:ext cx="5515394" cy="310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pgs.bstu.ru/shared/attachments/2206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923679"/>
            <a:ext cx="524858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914231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промежуточной и государственной итоговой аттестации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z="1600" smtClean="0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3</a:t>
            </a:fld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21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он презентации7-0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766" y="11616"/>
            <a:ext cx="9159766" cy="51434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22"/>
            <a:ext cx="1475656" cy="57167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70910" y="316789"/>
            <a:ext cx="7740352" cy="567967"/>
          </a:xfrm>
          <a:prstGeom prst="rect">
            <a:avLst/>
          </a:prstGeom>
        </p:spPr>
        <p:txBody>
          <a:bodyPr vert="horz" lIns="91389" tIns="45694" rIns="91389" bIns="45694" rtlCol="0" anchor="ctr">
            <a:noAutofit/>
          </a:bodyPr>
          <a:lstStyle>
            <a:lvl1pPr algn="ctr" defTabSz="9142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Проанализированные направления деятельности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88424" y="4767264"/>
            <a:ext cx="298376" cy="273844"/>
          </a:xfrm>
        </p:spPr>
        <p:txBody>
          <a:bodyPr/>
          <a:lstStyle/>
          <a:p>
            <a:fld id="{FD30D903-3A8A-49A9-A3A3-0B669D33C459}" type="slidenum">
              <a:rPr lang="ru-RU" sz="1600" smtClean="0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4</a:t>
            </a:fld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884756"/>
            <a:ext cx="2843808" cy="178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8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8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8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89627828"/>
              </p:ext>
            </p:extLst>
          </p:nvPr>
        </p:nvGraphicFramePr>
        <p:xfrm>
          <a:off x="467544" y="968477"/>
          <a:ext cx="696488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45" y="983381"/>
            <a:ext cx="842696" cy="7982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45" y="2043852"/>
            <a:ext cx="842696" cy="7982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42" y="3069158"/>
            <a:ext cx="842696" cy="7982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42" y="4105924"/>
            <a:ext cx="842696" cy="79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он презентации7-0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766" y="11616"/>
            <a:ext cx="9159766" cy="51434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22"/>
            <a:ext cx="1475656" cy="571670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1403648" y="323098"/>
            <a:ext cx="6048672" cy="567967"/>
          </a:xfrm>
          <a:prstGeom prst="rect">
            <a:avLst/>
          </a:prstGeom>
        </p:spPr>
        <p:txBody>
          <a:bodyPr vert="horz" lIns="91389" tIns="45694" rIns="91389" bIns="45694" rtlCol="0" anchor="ctr">
            <a:noAutofit/>
          </a:bodyPr>
          <a:lstStyle>
            <a:lvl1pPr algn="ctr" defTabSz="9142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Медицинская служба</a:t>
            </a:r>
            <a:endParaRPr lang="ru-RU" sz="2200" b="1" cap="all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4869" y="1329401"/>
            <a:ext cx="5010490" cy="1177243"/>
          </a:xfrm>
          <a:prstGeom prst="rect">
            <a:avLst/>
          </a:prstGeom>
        </p:spPr>
        <p:txBody>
          <a:bodyPr wrap="square" lIns="68556" tIns="34289" rIns="68556" bIns="34289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время пандемии медицинскими работниками вуза оказана помощь 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4 000 человек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(01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.08.2020г.)</a:t>
            </a:r>
            <a:endParaRPr lang="ru-RU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5" y="186006"/>
            <a:ext cx="3480502" cy="23267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31" y="2687169"/>
            <a:ext cx="3404937" cy="2273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81" y="2687169"/>
            <a:ext cx="3382898" cy="225878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z="1600" smtClean="0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5</a:t>
            </a:fld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33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он презентации7-0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1"/>
            <a:ext cx="9144000" cy="5143439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1573815" y="106427"/>
            <a:ext cx="7344816" cy="567967"/>
          </a:xfrm>
          <a:prstGeom prst="rect">
            <a:avLst/>
          </a:prstGeom>
        </p:spPr>
        <p:txBody>
          <a:bodyPr vert="horz" lIns="91389" tIns="45694" rIns="91389" bIns="45694" rtlCol="0" anchor="ctr">
            <a:noAutofit/>
          </a:bodyPr>
          <a:lstStyle>
            <a:lvl1pPr algn="ctr" defTabSz="9142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Индивидуальные средства защиты </a:t>
            </a:r>
            <a:endParaRPr lang="ru-RU" sz="2200" b="1" cap="all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3" y="590879"/>
            <a:ext cx="2560804" cy="192060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z="1600" smtClean="0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6</a:t>
            </a:fld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960" y="590879"/>
            <a:ext cx="2520280" cy="19264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3" y="2964427"/>
            <a:ext cx="2560804" cy="1787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8584" y="590879"/>
            <a:ext cx="3034132" cy="4176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1961" y="2953844"/>
            <a:ext cx="2520280" cy="18134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"/>
            <a:ext cx="1475656" cy="56645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0483" y="2479053"/>
            <a:ext cx="2560804" cy="500135"/>
          </a:xfrm>
          <a:prstGeom prst="rect">
            <a:avLst/>
          </a:prstGeom>
        </p:spPr>
        <p:txBody>
          <a:bodyPr wrap="square" lIns="68556" tIns="34289" rIns="68556" bIns="34289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Индивидуальные защитные щитки для лица</a:t>
            </a:r>
            <a:endParaRPr lang="ru-RU" sz="1400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3057630" y="2511481"/>
            <a:ext cx="2560804" cy="500135"/>
          </a:xfrm>
          <a:prstGeom prst="rect">
            <a:avLst/>
          </a:prstGeom>
        </p:spPr>
        <p:txBody>
          <a:bodyPr wrap="square" lIns="68556" tIns="34289" rIns="68556" bIns="34289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Штаб волонтеров-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мейкеров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Белгородской области</a:t>
            </a:r>
            <a:endParaRPr lang="ru-RU" sz="1400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45298" y="4674198"/>
            <a:ext cx="2870517" cy="500135"/>
          </a:xfrm>
          <a:prstGeom prst="rect">
            <a:avLst/>
          </a:prstGeom>
        </p:spPr>
        <p:txBody>
          <a:bodyPr wrap="square" lIns="68556" tIns="34289" rIns="68556" bIns="34289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Крепления для индивидуальных защитных щитков</a:t>
            </a:r>
            <a:endParaRPr lang="ru-RU" sz="1400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3123720" y="4749731"/>
            <a:ext cx="5918996" cy="284691"/>
          </a:xfrm>
          <a:prstGeom prst="rect">
            <a:avLst/>
          </a:prstGeom>
        </p:spPr>
        <p:txBody>
          <a:bodyPr wrap="square" lIns="68556" tIns="34289" rIns="68556" bIns="34289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Защитные экраны на рабочих местах в вузе</a:t>
            </a: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35814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презентации7-0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2" y="-27984"/>
            <a:ext cx="9209710" cy="51714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5213"/>
            <a:ext cx="1475656" cy="57167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29408" y="-5213"/>
            <a:ext cx="7740352" cy="567967"/>
          </a:xfrm>
          <a:prstGeom prst="rect">
            <a:avLst/>
          </a:prstGeom>
        </p:spPr>
        <p:txBody>
          <a:bodyPr vert="horz" lIns="91389" tIns="45694" rIns="91389" bIns="45694" rtlCol="0" anchor="ctr">
            <a:noAutofit/>
          </a:bodyPr>
          <a:lstStyle>
            <a:lvl1pPr algn="ctr" defTabSz="9142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Базовая мобильная </a:t>
            </a:r>
          </a:p>
          <a:p>
            <a:pPr algn="l"/>
            <a:r>
              <a:rPr lang="ru-RU" sz="18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Площадка для онлайн обучения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z="1600" smtClean="0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7</a:t>
            </a:fld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648" y="591910"/>
            <a:ext cx="1186720" cy="932112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151" l="0" r="95138">
                        <a14:foregroundMark x1="27494" y1="21400" x2="27494" y2="21400"/>
                        <a14:foregroundMark x1="17016" y1="28930" x2="27997" y2="33818"/>
                        <a14:foregroundMark x1="35876" y1="28930" x2="27494" y2="19947"/>
                        <a14:foregroundMark x1="39396" y1="14399" x2="28416" y2="51783"/>
                        <a14:foregroundMark x1="45516" y1="23514" x2="34535" y2="37252"/>
                        <a14:foregroundMark x1="13076" y1="4095" x2="27494" y2="20740"/>
                        <a14:foregroundMark x1="33697" y1="20740" x2="33697" y2="207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0328" y="602016"/>
            <a:ext cx="1379624" cy="908179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0" b="99133" l="111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9912" y="602016"/>
            <a:ext cx="1474923" cy="9093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6923" y="602016"/>
            <a:ext cx="1033189" cy="92200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53963" y="1649817"/>
            <a:ext cx="89900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6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Данный вариант подходит для дистанционного образовательного процесса из любого  кабинета в вузе, а также пригоден для использования в домашних условиях </a:t>
            </a:r>
            <a:endParaRPr lang="ru-RU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9" b="100000" l="1275" r="976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595" y="562754"/>
            <a:ext cx="1067093" cy="96126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1529408" y="2438377"/>
            <a:ext cx="7740352" cy="567967"/>
          </a:xfrm>
          <a:prstGeom prst="rect">
            <a:avLst/>
          </a:prstGeom>
        </p:spPr>
        <p:txBody>
          <a:bodyPr vert="horz" lIns="91389" tIns="45694" rIns="91389" bIns="45694" rtlCol="0" anchor="ctr">
            <a:noAutofit/>
          </a:bodyPr>
          <a:lstStyle>
            <a:lvl1pPr algn="ctr" defTabSz="9142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Базовая стационарная</a:t>
            </a:r>
          </a:p>
          <a:p>
            <a:pPr algn="l"/>
            <a:r>
              <a:rPr lang="ru-RU" sz="18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Площадка для онлайн обучения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422" y="3177890"/>
            <a:ext cx="1813603" cy="93777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7860" y="3177890"/>
            <a:ext cx="1186720" cy="932112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151" l="0" r="95138">
                        <a14:foregroundMark x1="27494" y1="21400" x2="27494" y2="21400"/>
                        <a14:foregroundMark x1="17016" y1="28930" x2="27997" y2="33818"/>
                        <a14:foregroundMark x1="35876" y1="28930" x2="27494" y2="19947"/>
                        <a14:foregroundMark x1="39396" y1="14399" x2="28416" y2="51783"/>
                        <a14:foregroundMark x1="45516" y1="23514" x2="34535" y2="37252"/>
                        <a14:foregroundMark x1="13076" y1="4095" x2="27494" y2="20740"/>
                        <a14:foregroundMark x1="33697" y1="20740" x2="33697" y2="207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4540" y="3187996"/>
            <a:ext cx="1379624" cy="908179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0" b="99133" l="111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124" y="3187996"/>
            <a:ext cx="1474923" cy="9093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1135" y="3187996"/>
            <a:ext cx="1033189" cy="92200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7744174" y="3485411"/>
            <a:ext cx="147027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85 000 руб.</a:t>
            </a:r>
            <a:endParaRPr lang="ru-RU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138657" y="874111"/>
            <a:ext cx="147027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45 000 руб.</a:t>
            </a:r>
            <a:endParaRPr lang="ru-RU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8128" y="4214132"/>
            <a:ext cx="89923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6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Данный вариант подходит для дистанционного и смешанного образовательного процесса, устанавливается в кабинетах университета</a:t>
            </a:r>
            <a:endParaRPr lang="ru-RU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2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он презентации7-0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2" y="-27984"/>
            <a:ext cx="9159766" cy="5171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7" b="99437" l="644" r="99064">
                        <a14:foregroundMark x1="14862" y1="39569" x2="34231" y2="46226"/>
                        <a14:foregroundMark x1="53599" y1="45241" x2="69865" y2="40553"/>
                        <a14:foregroundMark x1="56056" y1="12705" x2="63721" y2="20113"/>
                        <a14:foregroundMark x1="17320" y1="37365" x2="14862" y2="50633"/>
                        <a14:foregroundMark x1="22820" y1="66151" x2="15448" y2="91280"/>
                        <a14:foregroundMark x1="26858" y1="87576" x2="47104" y2="82935"/>
                        <a14:foregroundMark x1="48332" y1="63947" x2="54476" y2="92030"/>
                        <a14:foregroundMark x1="26214" y1="65917" x2="26214" y2="72339"/>
                        <a14:foregroundMark x1="43417" y1="64932" x2="43417" y2="73558"/>
                        <a14:foregroundMark x1="26214" y1="65166" x2="27150" y2="61744"/>
                        <a14:foregroundMark x1="20070" y1="37131" x2="20070" y2="49414"/>
                        <a14:foregroundMark x1="82797" y1="59541" x2="77531" y2="90530"/>
                        <a14:foregroundMark x1="24225" y1="73840" x2="29315" y2="73230"/>
                        <a14:backgroundMark x1="19485" y1="92030" x2="19485" y2="92030"/>
                        <a14:backgroundMark x1="80632" y1="84623" x2="80632" y2="84623"/>
                        <a14:backgroundMark x1="19485" y1="72808" x2="19485" y2="72808"/>
                        <a14:backgroundMark x1="50497" y1="92030" x2="50497" y2="92030"/>
                        <a14:backgroundMark x1="60971" y1="23722" x2="60971" y2="23722"/>
                        <a14:backgroundMark x1="60971" y1="20769" x2="60971" y2="20769"/>
                        <a14:backgroundMark x1="17028" y1="88514" x2="17028" y2="88514"/>
                        <a14:backgroundMark x1="54242" y1="92452" x2="54242" y2="92452"/>
                        <a14:backgroundMark x1="51609" y1="72714" x2="48508" y2="76184"/>
                        <a14:backgroundMark x1="19485" y1="73090" x2="18900" y2="77778"/>
                        <a14:backgroundMark x1="21358" y1="74074" x2="21182" y2="76184"/>
                        <a14:backgroundMark x1="17203" y1="86639" x2="16442" y2="89498"/>
                        <a14:backgroundMark x1="17028" y1="91936" x2="15506" y2="92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6729" y="573588"/>
            <a:ext cx="3190692" cy="4341080"/>
          </a:xfrm>
          <a:prstGeom prst="rect">
            <a:avLst/>
          </a:prstGeom>
          <a:ln w="38100" cap="sq">
            <a:solidFill>
              <a:srgbClr val="5481B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5213"/>
            <a:ext cx="1475656" cy="57167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47664" y="0"/>
            <a:ext cx="7740352" cy="567967"/>
          </a:xfrm>
          <a:prstGeom prst="rect">
            <a:avLst/>
          </a:prstGeom>
        </p:spPr>
        <p:txBody>
          <a:bodyPr vert="horz" lIns="91389" tIns="45694" rIns="91389" bIns="45694" rtlCol="0" anchor="ctr">
            <a:noAutofit/>
          </a:bodyPr>
          <a:lstStyle>
            <a:lvl1pPr algn="ctr" defTabSz="9142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Базовый стационарный </a:t>
            </a:r>
          </a:p>
          <a:p>
            <a:pPr algn="l"/>
            <a:r>
              <a:rPr lang="ru-RU" sz="1800" b="1" cap="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Центр онлайн обучения </a:t>
            </a:r>
            <a:endParaRPr lang="ru-RU" sz="1800" b="1" cap="all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z="1600" smtClean="0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8</a:t>
            </a:fld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5559472" y="987574"/>
            <a:ext cx="23730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151" l="0" r="95138">
                        <a14:foregroundMark x1="27494" y1="21400" x2="27494" y2="21400"/>
                        <a14:foregroundMark x1="17016" y1="28930" x2="27997" y2="33818"/>
                        <a14:foregroundMark x1="35876" y1="28930" x2="27494" y2="19947"/>
                        <a14:foregroundMark x1="39396" y1="14399" x2="28416" y2="51783"/>
                        <a14:foregroundMark x1="45516" y1="23514" x2="34535" y2="37252"/>
                        <a14:foregroundMark x1="13076" y1="4095" x2="27494" y2="20740"/>
                        <a14:foregroundMark x1="33697" y1="20740" x2="33697" y2="207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8624" y="2023470"/>
            <a:ext cx="2062157" cy="135747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0" b="99133" l="111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0465" y="3676863"/>
            <a:ext cx="2089007" cy="124284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5632" y="3647544"/>
            <a:ext cx="1417739" cy="1333951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2978656" y="4298287"/>
            <a:ext cx="47996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4489703" y="1703327"/>
            <a:ext cx="2568" cy="2573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4489702" y="3390222"/>
            <a:ext cx="2568" cy="2573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093" b="89897" l="2090" r="97388">
                        <a14:foregroundMark x1="14211" y1="61856" x2="14211" y2="61856"/>
                        <a14:foregroundMark x1="77011" y1="66186" x2="77011" y2="661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8625" y="595421"/>
            <a:ext cx="2062157" cy="104508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206827" y="3025836"/>
            <a:ext cx="178767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150 000 руб.</a:t>
            </a:r>
            <a:endParaRPr lang="ru-RU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01439" y="742293"/>
            <a:ext cx="3342279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Данный вариант подходит не только для ведения лекционных и практических занятий, но и для обработки отснятых материалов и для записи онлайн лекций</a:t>
            </a:r>
            <a:endParaRPr lang="ru-RU" sz="20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15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он презентации7-0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766" y="11616"/>
            <a:ext cx="9159766" cy="51434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5213"/>
            <a:ext cx="1475656" cy="57167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29408" y="-5213"/>
            <a:ext cx="7723112" cy="567967"/>
          </a:xfrm>
          <a:prstGeom prst="rect">
            <a:avLst/>
          </a:prstGeom>
        </p:spPr>
        <p:txBody>
          <a:bodyPr vert="horz" lIns="91389" tIns="45694" rIns="91389" bIns="45694" rtlCol="0" anchor="ctr">
            <a:noAutofit/>
          </a:bodyPr>
          <a:lstStyle>
            <a:lvl1pPr algn="ctr" defTabSz="9142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Вариант функционирования </a:t>
            </a:r>
            <a:r>
              <a:rPr lang="ru-RU" sz="1800" b="1" cap="all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кибер</a:t>
            </a:r>
            <a:r>
              <a:rPr lang="ru-RU" sz="18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-кабинета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0D903-3A8A-49A9-A3A3-0B669D33C459}" type="slidenum">
              <a:rPr lang="ru-RU" sz="1600" smtClean="0">
                <a:solidFill>
                  <a:schemeClr val="tx1"/>
                </a:solidFill>
                <a:latin typeface="Arial Black" panose="020B0A04020102020204" pitchFamily="34" charset="0"/>
              </a:rPr>
              <a:pPr/>
              <a:t>9</a:t>
            </a:fld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05" y="562754"/>
            <a:ext cx="2922092" cy="21915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1" y="562755"/>
            <a:ext cx="2892423" cy="2191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2" y="2885807"/>
            <a:ext cx="2850352" cy="21377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05" y="2885807"/>
            <a:ext cx="2922092" cy="213776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234229" y="601633"/>
            <a:ext cx="2761091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6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Многофункциональная интерактивная доска (</a:t>
            </a:r>
            <a:r>
              <a:rPr lang="en-US" sz="16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en-US" sz="1600" b="0" cap="none" spc="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bord</a:t>
            </a:r>
            <a:r>
              <a:rPr lang="en-US" sz="16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6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с помощью которой осуществляется презентационная, проектная и виртуальная деятельность</a:t>
            </a:r>
            <a:r>
              <a:rPr lang="ru-RU" sz="16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Преимуществом является моментальное редактирование используемых материалов и транслирование на большую аудиторию в формате реального времени любых действий на экране </a:t>
            </a:r>
            <a:endParaRPr lang="ru-RU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00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</TotalTime>
  <Words>379</Words>
  <Application>Microsoft Office PowerPoint</Application>
  <PresentationFormat>Экран (16:9)</PresentationFormat>
  <Paragraphs>96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Symbol</vt:lpstr>
      <vt:lpstr>Times New Roman</vt:lpstr>
      <vt:lpstr>1_Тема Office</vt:lpstr>
      <vt:lpstr>2_Тема Office</vt:lpstr>
      <vt:lpstr>9_Тема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«БГТУ им. В.Г. Шухова –  вуз больших возможностей»</dc:title>
  <dc:creator>user</dc:creator>
  <cp:lastModifiedBy>Шекунов Евгений Владимирович</cp:lastModifiedBy>
  <cp:revision>180</cp:revision>
  <dcterms:created xsi:type="dcterms:W3CDTF">2018-10-10T06:55:52Z</dcterms:created>
  <dcterms:modified xsi:type="dcterms:W3CDTF">2020-08-27T09:44:42Z</dcterms:modified>
</cp:coreProperties>
</file>